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18B-B23B-4C68-BED6-38B26BE05CF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9D74-7FA6-47FB-AE49-E7316FFB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4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18B-B23B-4C68-BED6-38B26BE05CF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9D74-7FA6-47FB-AE49-E7316FFB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4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18B-B23B-4C68-BED6-38B26BE05CF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9D74-7FA6-47FB-AE49-E7316FFB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2115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21155"/>
                </a:solidFill>
              </a:defRPr>
            </a:lvl1pPr>
            <a:lvl2pPr>
              <a:defRPr>
                <a:solidFill>
                  <a:srgbClr val="221155"/>
                </a:solidFill>
              </a:defRPr>
            </a:lvl2pPr>
            <a:lvl3pPr>
              <a:defRPr>
                <a:solidFill>
                  <a:srgbClr val="221155"/>
                </a:solidFill>
              </a:defRPr>
            </a:lvl3pPr>
            <a:lvl4pPr>
              <a:defRPr>
                <a:solidFill>
                  <a:srgbClr val="221155"/>
                </a:solidFill>
              </a:defRPr>
            </a:lvl4pPr>
            <a:lvl5pPr>
              <a:defRPr>
                <a:solidFill>
                  <a:srgbClr val="221155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18B-B23B-4C68-BED6-38B26BE05CF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9D74-7FA6-47FB-AE49-E7316FFB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18B-B23B-4C68-BED6-38B26BE05CF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9D74-7FA6-47FB-AE49-E7316FFB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6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18B-B23B-4C68-BED6-38B26BE05CF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9D74-7FA6-47FB-AE49-E7316FFB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4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18B-B23B-4C68-BED6-38B26BE05CF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9D74-7FA6-47FB-AE49-E7316FFB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4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18B-B23B-4C68-BED6-38B26BE05CF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9D74-7FA6-47FB-AE49-E7316FFB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1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18B-B23B-4C68-BED6-38B26BE05CF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9D74-7FA6-47FB-AE49-E7316FFB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9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18B-B23B-4C68-BED6-38B26BE05CF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9D74-7FA6-47FB-AE49-E7316FFB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18B-B23B-4C68-BED6-38B26BE05CF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9D74-7FA6-47FB-AE49-E7316FFB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7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118B-B23B-4C68-BED6-38B26BE05CF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9D74-7FA6-47FB-AE49-E7316FFB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7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yjewishlearning.com/wp-content/uploads/2003/10/640px-Crop_Book_of_Isaiah_2006-06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51962" y="0"/>
            <a:ext cx="4040038" cy="6858000"/>
          </a:xfrm>
          <a:prstGeom prst="rect">
            <a:avLst/>
          </a:prstGeom>
          <a:solidFill>
            <a:srgbClr val="221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70810" y="2343871"/>
            <a:ext cx="3575650" cy="114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DIN Next LT Pro" panose="020B0503020203050203" pitchFamily="34" charset="0"/>
              </a:rPr>
              <a:t>TYNDALE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SEMINARY</a:t>
            </a:r>
            <a:endParaRPr lang="en-US" sz="33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DIN Next LT Pro" panose="020B050302020305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938" y="895495"/>
            <a:ext cx="767617" cy="9825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72936" y="6085992"/>
            <a:ext cx="2181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EAA00"/>
                </a:solidFill>
                <a:latin typeface="DIN Next LT Pro" panose="020B0503020203050203" pitchFamily="34" charset="0"/>
              </a:rPr>
              <a:t>tyndaleseminary.ca</a:t>
            </a:r>
            <a:endParaRPr lang="en-US" dirty="0">
              <a:solidFill>
                <a:srgbClr val="EEAA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4789" y="3685409"/>
            <a:ext cx="34476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+mn-lt"/>
              </a:rPr>
              <a:t>TITLE </a:t>
            </a:r>
            <a:endParaRPr lang="en-US" sz="33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SUBTITLE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33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71" t="14930" r="148" b="896"/>
          <a:stretch/>
        </p:blipFill>
        <p:spPr>
          <a:xfrm>
            <a:off x="0" y="0"/>
            <a:ext cx="12192000" cy="6918385"/>
          </a:xfrm>
        </p:spPr>
      </p:pic>
      <p:sp>
        <p:nvSpPr>
          <p:cNvPr id="5" name="Rectangle 4"/>
          <p:cNvSpPr/>
          <p:nvPr/>
        </p:nvSpPr>
        <p:spPr>
          <a:xfrm>
            <a:off x="8513685" y="5865965"/>
            <a:ext cx="3678314" cy="819511"/>
          </a:xfrm>
          <a:prstGeom prst="rect">
            <a:avLst/>
          </a:prstGeom>
          <a:solidFill>
            <a:srgbClr val="221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8868792" y="6091054"/>
            <a:ext cx="3323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EEAA00"/>
                </a:solidFill>
              </a:rPr>
              <a:t>[SUBJECT]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| </a:t>
            </a:r>
            <a:r>
              <a:rPr lang="en-US" sz="1600" b="1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TYNDALE SEMINARY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SLIDE TITLE</a:t>
            </a:r>
            <a:endParaRPr lang="en-US" dirty="0">
              <a:solidFill>
                <a:srgbClr val="221155"/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Content</a:t>
            </a:r>
          </a:p>
          <a:p>
            <a:r>
              <a:rPr lang="en-US" dirty="0" smtClean="0"/>
              <a:t>Slide</a:t>
            </a:r>
            <a:endParaRPr lang="en-US" dirty="0"/>
          </a:p>
        </p:txBody>
      </p:sp>
      <p:pic>
        <p:nvPicPr>
          <p:cNvPr id="6" name="Picture 5" descr="ruthandbo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4816" y="1690688"/>
            <a:ext cx="4097547" cy="4363561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4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7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7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90119" y="2208712"/>
            <a:ext cx="761176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EEAA00"/>
                </a:solidFill>
              </a:rPr>
              <a:t>CONTACT NAME</a:t>
            </a:r>
            <a:endParaRPr lang="en-US" sz="2800" dirty="0">
              <a:solidFill>
                <a:srgbClr val="EEAA00"/>
              </a:solidFill>
            </a:endParaRPr>
          </a:p>
          <a:p>
            <a:pPr algn="ctr">
              <a:defRPr/>
            </a:pPr>
            <a:endParaRPr lang="en-US" sz="2800" b="1" dirty="0" smtClean="0">
              <a:solidFill>
                <a:srgbClr val="EEAA00"/>
              </a:solidFill>
              <a:latin typeface="DIN Next LT Pro" panose="020B0503020203050203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Telephone/voice </a:t>
            </a:r>
            <a:r>
              <a:rPr lang="en-US" dirty="0">
                <a:solidFill>
                  <a:schemeClr val="bg1"/>
                </a:solidFill>
              </a:rPr>
              <a:t>mail: (416) 226-6620 Ext. </a:t>
            </a:r>
            <a:r>
              <a:rPr lang="en-US" dirty="0" smtClean="0">
                <a:solidFill>
                  <a:schemeClr val="bg1"/>
                </a:solidFill>
              </a:rPr>
              <a:t>XXX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Email: name@tyndale.ca</a:t>
            </a:r>
          </a:p>
          <a:p>
            <a:pPr algn="ctr"/>
            <a:endParaRPr lang="en-US" sz="2800" b="1" u="sng" dirty="0">
              <a:solidFill>
                <a:schemeClr val="bg1"/>
              </a:solidFill>
              <a:latin typeface="DIN Next LT Pro" panose="020B0503020203050203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Office Hours: Tuesdays </a:t>
            </a:r>
            <a:r>
              <a:rPr lang="en-US" dirty="0" smtClean="0">
                <a:solidFill>
                  <a:schemeClr val="bg1"/>
                </a:solidFill>
              </a:rPr>
              <a:t>5:15PM - 6:00PM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Book another </a:t>
            </a:r>
            <a:r>
              <a:rPr lang="en-US" dirty="0">
                <a:solidFill>
                  <a:schemeClr val="bg1"/>
                </a:solidFill>
              </a:rPr>
              <a:t>time by appointment.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DIN Next LT Pro" panose="020B050302020305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1122363"/>
            <a:ext cx="7772400" cy="7187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DIN Next LT Pro" panose="020B0503020203050203" pitchFamily="34" charset="0"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2079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598" y="2258566"/>
            <a:ext cx="1828804" cy="23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49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DIN Next LT Pro</vt:lpstr>
      <vt:lpstr>Office Theme</vt:lpstr>
      <vt:lpstr>PowerPoint Presentation</vt:lpstr>
      <vt:lpstr>ww</vt:lpstr>
      <vt:lpstr>ADD SLIDE TITLE</vt:lpstr>
      <vt:lpstr>PowerPoint Presentation</vt:lpstr>
      <vt:lpstr>PowerPoint Presentation</vt:lpstr>
      <vt:lpstr>PowerPoint Presentation</vt:lpstr>
      <vt:lpstr>PowerPoint Presentation</vt:lpstr>
    </vt:vector>
  </TitlesOfParts>
  <Company>Tyndale University College &amp; Seminary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Mori</dc:creator>
  <cp:lastModifiedBy>Tracey Mori</cp:lastModifiedBy>
  <cp:revision>4</cp:revision>
  <dcterms:created xsi:type="dcterms:W3CDTF">2020-06-11T20:48:41Z</dcterms:created>
  <dcterms:modified xsi:type="dcterms:W3CDTF">2020-09-29T17:28:35Z</dcterms:modified>
</cp:coreProperties>
</file>