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15"/>
  </p:handoutMasterIdLst>
  <p:sldIdLst>
    <p:sldId id="258" r:id="rId2"/>
    <p:sldId id="259" r:id="rId3"/>
    <p:sldId id="269" r:id="rId4"/>
    <p:sldId id="257" r:id="rId5"/>
    <p:sldId id="267" r:id="rId6"/>
    <p:sldId id="271" r:id="rId7"/>
    <p:sldId id="266" r:id="rId8"/>
    <p:sldId id="270" r:id="rId9"/>
    <p:sldId id="265" r:id="rId10"/>
    <p:sldId id="264" r:id="rId11"/>
    <p:sldId id="260" r:id="rId12"/>
    <p:sldId id="261" r:id="rId13"/>
    <p:sldId id="262"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11055"/>
    <a:srgbClr val="EEAA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0533D3-2F1D-A74E-84E5-7B8680C17601}" v="233" dt="2025-06-26T13:16:49.33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6301"/>
  </p:normalViewPr>
  <p:slideViewPr>
    <p:cSldViewPr snapToGrid="0">
      <p:cViewPr>
        <p:scale>
          <a:sx n="82" d="100"/>
          <a:sy n="82" d="100"/>
        </p:scale>
        <p:origin x="1072" y="1040"/>
      </p:cViewPr>
      <p:guideLst/>
    </p:cSldViewPr>
  </p:slideViewPr>
  <p:notesTextViewPr>
    <p:cViewPr>
      <p:scale>
        <a:sx n="1" d="1"/>
        <a:sy n="1" d="1"/>
      </p:scale>
      <p:origin x="0" y="0"/>
    </p:cViewPr>
  </p:notesTextViewPr>
  <p:notesViewPr>
    <p:cSldViewPr snapToGrid="0">
      <p:cViewPr varScale="1">
        <p:scale>
          <a:sx n="67" d="100"/>
          <a:sy n="67" d="100"/>
        </p:scale>
        <p:origin x="3120" y="7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idget Brain" userId="56538709-3380-4b14-861f-8ef057e294e1" providerId="ADAL" clId="{200533D3-2F1D-A74E-84E5-7B8680C17601}"/>
    <pc:docChg chg="undo redo custSel addSld delSld modSld sldOrd">
      <pc:chgData name="Bridget Brain" userId="56538709-3380-4b14-861f-8ef057e294e1" providerId="ADAL" clId="{200533D3-2F1D-A74E-84E5-7B8680C17601}" dt="2025-06-26T15:22:14.990" v="676" actId="1076"/>
      <pc:docMkLst>
        <pc:docMk/>
      </pc:docMkLst>
      <pc:sldChg chg="addSp delSp modSp mod">
        <pc:chgData name="Bridget Brain" userId="56538709-3380-4b14-861f-8ef057e294e1" providerId="ADAL" clId="{200533D3-2F1D-A74E-84E5-7B8680C17601}" dt="2025-06-25T13:25:01.474" v="590" actId="14826"/>
        <pc:sldMkLst>
          <pc:docMk/>
          <pc:sldMk cId="2491398726" sldId="257"/>
        </pc:sldMkLst>
        <pc:spChg chg="mod">
          <ac:chgData name="Bridget Brain" userId="56538709-3380-4b14-861f-8ef057e294e1" providerId="ADAL" clId="{200533D3-2F1D-A74E-84E5-7B8680C17601}" dt="2025-06-25T12:21:52.933" v="468" actId="207"/>
          <ac:spMkLst>
            <pc:docMk/>
            <pc:sldMk cId="2491398726" sldId="257"/>
            <ac:spMk id="5" creationId="{434E2C62-0E01-8C83-DBE4-8A9CE4BD200E}"/>
          </ac:spMkLst>
        </pc:spChg>
        <pc:spChg chg="mod">
          <ac:chgData name="Bridget Brain" userId="56538709-3380-4b14-861f-8ef057e294e1" providerId="ADAL" clId="{200533D3-2F1D-A74E-84E5-7B8680C17601}" dt="2025-06-25T12:22:01.575" v="469"/>
          <ac:spMkLst>
            <pc:docMk/>
            <pc:sldMk cId="2491398726" sldId="257"/>
            <ac:spMk id="7" creationId="{76B9E4EE-0BA7-FD06-AACD-3BD7FB085179}"/>
          </ac:spMkLst>
        </pc:spChg>
        <pc:spChg chg="mod">
          <ac:chgData name="Bridget Brain" userId="56538709-3380-4b14-861f-8ef057e294e1" providerId="ADAL" clId="{200533D3-2F1D-A74E-84E5-7B8680C17601}" dt="2025-06-25T12:22:03.862" v="470"/>
          <ac:spMkLst>
            <pc:docMk/>
            <pc:sldMk cId="2491398726" sldId="257"/>
            <ac:spMk id="9" creationId="{11F92A1D-3973-2CBD-860C-D3B121E1EDE0}"/>
          </ac:spMkLst>
        </pc:spChg>
        <pc:spChg chg="mod">
          <ac:chgData name="Bridget Brain" userId="56538709-3380-4b14-861f-8ef057e294e1" providerId="ADAL" clId="{200533D3-2F1D-A74E-84E5-7B8680C17601}" dt="2025-06-25T12:21:44.548" v="461"/>
          <ac:spMkLst>
            <pc:docMk/>
            <pc:sldMk cId="2491398726" sldId="257"/>
            <ac:spMk id="11" creationId="{16E37216-7F26-11BB-72CE-6D671626B450}"/>
          </ac:spMkLst>
        </pc:spChg>
        <pc:spChg chg="mod">
          <ac:chgData name="Bridget Brain" userId="56538709-3380-4b14-861f-8ef057e294e1" providerId="ADAL" clId="{200533D3-2F1D-A74E-84E5-7B8680C17601}" dt="2025-06-20T12:34:17.381" v="168" actId="1076"/>
          <ac:spMkLst>
            <pc:docMk/>
            <pc:sldMk cId="2491398726" sldId="257"/>
            <ac:spMk id="19" creationId="{A17AB577-72E4-C928-4883-7F44AC19FFEF}"/>
          </ac:spMkLst>
        </pc:spChg>
        <pc:spChg chg="mod">
          <ac:chgData name="Bridget Brain" userId="56538709-3380-4b14-861f-8ef057e294e1" providerId="ADAL" clId="{200533D3-2F1D-A74E-84E5-7B8680C17601}" dt="2025-06-20T12:17:32.080" v="101" actId="1076"/>
          <ac:spMkLst>
            <pc:docMk/>
            <pc:sldMk cId="2491398726" sldId="257"/>
            <ac:spMk id="22" creationId="{23C99954-D87A-ED95-951A-37845C4BA08D}"/>
          </ac:spMkLst>
        </pc:spChg>
        <pc:picChg chg="add mod">
          <ac:chgData name="Bridget Brain" userId="56538709-3380-4b14-861f-8ef057e294e1" providerId="ADAL" clId="{200533D3-2F1D-A74E-84E5-7B8680C17601}" dt="2025-06-25T13:25:01.474" v="590" actId="14826"/>
          <ac:picMkLst>
            <pc:docMk/>
            <pc:sldMk cId="2491398726" sldId="257"/>
            <ac:picMk id="3" creationId="{D3BD1D59-0B64-7296-30E0-3059BF33B8B5}"/>
          </ac:picMkLst>
        </pc:picChg>
        <pc:picChg chg="del mod">
          <ac:chgData name="Bridget Brain" userId="56538709-3380-4b14-861f-8ef057e294e1" providerId="ADAL" clId="{200533D3-2F1D-A74E-84E5-7B8680C17601}" dt="2025-06-25T12:13:55.894" v="285" actId="478"/>
          <ac:picMkLst>
            <pc:docMk/>
            <pc:sldMk cId="2491398726" sldId="257"/>
            <ac:picMk id="8" creationId="{00000000-0000-0000-0000-000000000000}"/>
          </ac:picMkLst>
        </pc:picChg>
      </pc:sldChg>
      <pc:sldChg chg="addSp delSp modSp mod">
        <pc:chgData name="Bridget Brain" userId="56538709-3380-4b14-861f-8ef057e294e1" providerId="ADAL" clId="{200533D3-2F1D-A74E-84E5-7B8680C17601}" dt="2025-06-25T12:38:30.522" v="500" actId="18131"/>
        <pc:sldMkLst>
          <pc:docMk/>
          <pc:sldMk cId="1703394703" sldId="258"/>
        </pc:sldMkLst>
        <pc:spChg chg="add del mod">
          <ac:chgData name="Bridget Brain" userId="56538709-3380-4b14-861f-8ef057e294e1" providerId="ADAL" clId="{200533D3-2F1D-A74E-84E5-7B8680C17601}" dt="2025-06-20T12:10:14.310" v="21" actId="478"/>
          <ac:spMkLst>
            <pc:docMk/>
            <pc:sldMk cId="1703394703" sldId="258"/>
            <ac:spMk id="5" creationId="{00000000-0000-0000-0000-000000000000}"/>
          </ac:spMkLst>
        </pc:spChg>
        <pc:spChg chg="add mod">
          <ac:chgData name="Bridget Brain" userId="56538709-3380-4b14-861f-8ef057e294e1" providerId="ADAL" clId="{200533D3-2F1D-A74E-84E5-7B8680C17601}" dt="2025-06-25T11:54:24.314" v="229" actId="1076"/>
          <ac:spMkLst>
            <pc:docMk/>
            <pc:sldMk cId="1703394703" sldId="258"/>
            <ac:spMk id="8" creationId="{C8F8CAC4-07F0-82C7-201C-C993D1E65C81}"/>
          </ac:spMkLst>
        </pc:spChg>
        <pc:spChg chg="add mod">
          <ac:chgData name="Bridget Brain" userId="56538709-3380-4b14-861f-8ef057e294e1" providerId="ADAL" clId="{200533D3-2F1D-A74E-84E5-7B8680C17601}" dt="2025-06-25T11:54:38.602" v="230" actId="1076"/>
          <ac:spMkLst>
            <pc:docMk/>
            <pc:sldMk cId="1703394703" sldId="258"/>
            <ac:spMk id="9" creationId="{4BCEAF88-2406-0BDA-3507-25B00322AC59}"/>
          </ac:spMkLst>
        </pc:spChg>
        <pc:spChg chg="add mod">
          <ac:chgData name="Bridget Brain" userId="56538709-3380-4b14-861f-8ef057e294e1" providerId="ADAL" clId="{200533D3-2F1D-A74E-84E5-7B8680C17601}" dt="2025-06-25T11:56:32.526" v="279" actId="1076"/>
          <ac:spMkLst>
            <pc:docMk/>
            <pc:sldMk cId="1703394703" sldId="258"/>
            <ac:spMk id="10" creationId="{FF4ED5DF-A653-8135-4EC9-4D51C99BD263}"/>
          </ac:spMkLst>
        </pc:spChg>
        <pc:picChg chg="mod modCrop">
          <ac:chgData name="Bridget Brain" userId="56538709-3380-4b14-861f-8ef057e294e1" providerId="ADAL" clId="{200533D3-2F1D-A74E-84E5-7B8680C17601}" dt="2025-06-25T12:38:30.522" v="500" actId="18131"/>
          <ac:picMkLst>
            <pc:docMk/>
            <pc:sldMk cId="1703394703" sldId="258"/>
            <ac:picMk id="4" creationId="{00000000-0000-0000-0000-000000000000}"/>
          </ac:picMkLst>
        </pc:picChg>
      </pc:sldChg>
      <pc:sldChg chg="addSp delSp modSp mod ord">
        <pc:chgData name="Bridget Brain" userId="56538709-3380-4b14-861f-8ef057e294e1" providerId="ADAL" clId="{200533D3-2F1D-A74E-84E5-7B8680C17601}" dt="2025-06-26T15:22:14.990" v="676" actId="1076"/>
        <pc:sldMkLst>
          <pc:docMk/>
          <pc:sldMk cId="3608537147" sldId="259"/>
        </pc:sldMkLst>
        <pc:spChg chg="mod">
          <ac:chgData name="Bridget Brain" userId="56538709-3380-4b14-861f-8ef057e294e1" providerId="ADAL" clId="{200533D3-2F1D-A74E-84E5-7B8680C17601}" dt="2025-06-20T12:22:40.976" v="134" actId="1076"/>
          <ac:spMkLst>
            <pc:docMk/>
            <pc:sldMk cId="3608537147" sldId="259"/>
            <ac:spMk id="4" creationId="{00000000-0000-0000-0000-000000000000}"/>
          </ac:spMkLst>
        </pc:spChg>
        <pc:spChg chg="mod">
          <ac:chgData name="Bridget Brain" userId="56538709-3380-4b14-861f-8ef057e294e1" providerId="ADAL" clId="{200533D3-2F1D-A74E-84E5-7B8680C17601}" dt="2025-06-26T15:20:32.760" v="671" actId="1076"/>
          <ac:spMkLst>
            <pc:docMk/>
            <pc:sldMk cId="3608537147" sldId="259"/>
            <ac:spMk id="6" creationId="{00000000-0000-0000-0000-000000000000}"/>
          </ac:spMkLst>
        </pc:spChg>
        <pc:picChg chg="add mod">
          <ac:chgData name="Bridget Brain" userId="56538709-3380-4b14-861f-8ef057e294e1" providerId="ADAL" clId="{200533D3-2F1D-A74E-84E5-7B8680C17601}" dt="2025-06-26T15:22:14.990" v="676" actId="1076"/>
          <ac:picMkLst>
            <pc:docMk/>
            <pc:sldMk cId="3608537147" sldId="259"/>
            <ac:picMk id="9" creationId="{57542B11-E596-03DC-0760-3F69FA025C92}"/>
          </ac:picMkLst>
        </pc:picChg>
      </pc:sldChg>
      <pc:sldChg chg="addSp delSp modSp mod">
        <pc:chgData name="Bridget Brain" userId="56538709-3380-4b14-861f-8ef057e294e1" providerId="ADAL" clId="{200533D3-2F1D-A74E-84E5-7B8680C17601}" dt="2025-06-25T13:58:22.740" v="659" actId="1076"/>
        <pc:sldMkLst>
          <pc:docMk/>
          <pc:sldMk cId="530853993" sldId="260"/>
        </pc:sldMkLst>
        <pc:spChg chg="mod">
          <ac:chgData name="Bridget Brain" userId="56538709-3380-4b14-861f-8ef057e294e1" providerId="ADAL" clId="{200533D3-2F1D-A74E-84E5-7B8680C17601}" dt="2025-06-25T13:58:22.740" v="659" actId="1076"/>
          <ac:spMkLst>
            <pc:docMk/>
            <pc:sldMk cId="530853993" sldId="260"/>
            <ac:spMk id="5" creationId="{00000000-0000-0000-0000-000000000000}"/>
          </ac:spMkLst>
        </pc:spChg>
        <pc:spChg chg="mod">
          <ac:chgData name="Bridget Brain" userId="56538709-3380-4b14-861f-8ef057e294e1" providerId="ADAL" clId="{200533D3-2F1D-A74E-84E5-7B8680C17601}" dt="2025-06-25T13:58:03.783" v="657" actId="2711"/>
          <ac:spMkLst>
            <pc:docMk/>
            <pc:sldMk cId="530853993" sldId="260"/>
            <ac:spMk id="6" creationId="{00000000-0000-0000-0000-000000000000}"/>
          </ac:spMkLst>
        </pc:spChg>
        <pc:spChg chg="mod">
          <ac:chgData name="Bridget Brain" userId="56538709-3380-4b14-861f-8ef057e294e1" providerId="ADAL" clId="{200533D3-2F1D-A74E-84E5-7B8680C17601}" dt="2025-06-25T12:19:19.706" v="318" actId="14100"/>
          <ac:spMkLst>
            <pc:docMk/>
            <pc:sldMk cId="530853993" sldId="260"/>
            <ac:spMk id="7" creationId="{00000000-0000-0000-0000-000000000000}"/>
          </ac:spMkLst>
        </pc:spChg>
        <pc:picChg chg="add mod modCrop">
          <ac:chgData name="Bridget Brain" userId="56538709-3380-4b14-861f-8ef057e294e1" providerId="ADAL" clId="{200533D3-2F1D-A74E-84E5-7B8680C17601}" dt="2025-06-25T12:18:27.288" v="306" actId="14826"/>
          <ac:picMkLst>
            <pc:docMk/>
            <pc:sldMk cId="530853993" sldId="260"/>
            <ac:picMk id="16" creationId="{1A66296A-92ED-7C60-74D9-E70FFB93FC40}"/>
          </ac:picMkLst>
        </pc:picChg>
      </pc:sldChg>
      <pc:sldChg chg="modSp mod">
        <pc:chgData name="Bridget Brain" userId="56538709-3380-4b14-861f-8ef057e294e1" providerId="ADAL" clId="{200533D3-2F1D-A74E-84E5-7B8680C17601}" dt="2025-06-20T12:28:54.111" v="146" actId="2711"/>
        <pc:sldMkLst>
          <pc:docMk/>
          <pc:sldMk cId="1370955594" sldId="261"/>
        </pc:sldMkLst>
        <pc:spChg chg="mod">
          <ac:chgData name="Bridget Brain" userId="56538709-3380-4b14-861f-8ef057e294e1" providerId="ADAL" clId="{200533D3-2F1D-A74E-84E5-7B8680C17601}" dt="2025-06-20T12:28:46.933" v="145" actId="2711"/>
          <ac:spMkLst>
            <pc:docMk/>
            <pc:sldMk cId="1370955594" sldId="261"/>
            <ac:spMk id="3" creationId="{00000000-0000-0000-0000-000000000000}"/>
          </ac:spMkLst>
        </pc:spChg>
        <pc:spChg chg="mod">
          <ac:chgData name="Bridget Brain" userId="56538709-3380-4b14-861f-8ef057e294e1" providerId="ADAL" clId="{200533D3-2F1D-A74E-84E5-7B8680C17601}" dt="2025-06-20T12:28:54.111" v="146" actId="2711"/>
          <ac:spMkLst>
            <pc:docMk/>
            <pc:sldMk cId="1370955594" sldId="261"/>
            <ac:spMk id="4" creationId="{00000000-0000-0000-0000-000000000000}"/>
          </ac:spMkLst>
        </pc:spChg>
      </pc:sldChg>
      <pc:sldChg chg="del">
        <pc:chgData name="Bridget Brain" userId="56538709-3380-4b14-861f-8ef057e294e1" providerId="ADAL" clId="{200533D3-2F1D-A74E-84E5-7B8680C17601}" dt="2025-06-20T12:24:15.769" v="144" actId="2696"/>
        <pc:sldMkLst>
          <pc:docMk/>
          <pc:sldMk cId="3199401522" sldId="263"/>
        </pc:sldMkLst>
      </pc:sldChg>
      <pc:sldChg chg="addSp delSp modSp mod ord">
        <pc:chgData name="Bridget Brain" userId="56538709-3380-4b14-861f-8ef057e294e1" providerId="ADAL" clId="{200533D3-2F1D-A74E-84E5-7B8680C17601}" dt="2025-06-25T13:32:46.706" v="643" actId="2711"/>
        <pc:sldMkLst>
          <pc:docMk/>
          <pc:sldMk cId="3425505864" sldId="264"/>
        </pc:sldMkLst>
        <pc:spChg chg="add mod">
          <ac:chgData name="Bridget Brain" userId="56538709-3380-4b14-861f-8ef057e294e1" providerId="ADAL" clId="{200533D3-2F1D-A74E-84E5-7B8680C17601}" dt="2025-06-25T13:32:46.706" v="643" actId="2711"/>
          <ac:spMkLst>
            <pc:docMk/>
            <pc:sldMk cId="3425505864" sldId="264"/>
            <ac:spMk id="4" creationId="{3FA80625-BC1B-429F-F814-5846DD1A84C9}"/>
          </ac:spMkLst>
        </pc:spChg>
      </pc:sldChg>
      <pc:sldChg chg="addSp delSp modSp mod ord">
        <pc:chgData name="Bridget Brain" userId="56538709-3380-4b14-861f-8ef057e294e1" providerId="ADAL" clId="{200533D3-2F1D-A74E-84E5-7B8680C17601}" dt="2025-06-25T13:31:52.303" v="638" actId="1076"/>
        <pc:sldMkLst>
          <pc:docMk/>
          <pc:sldMk cId="351929699" sldId="265"/>
        </pc:sldMkLst>
        <pc:spChg chg="add mod">
          <ac:chgData name="Bridget Brain" userId="56538709-3380-4b14-861f-8ef057e294e1" providerId="ADAL" clId="{200533D3-2F1D-A74E-84E5-7B8680C17601}" dt="2025-06-25T12:21:07.183" v="430"/>
          <ac:spMkLst>
            <pc:docMk/>
            <pc:sldMk cId="351929699" sldId="265"/>
            <ac:spMk id="4" creationId="{77CA3E22-3D47-207C-79A6-3FA9DEB543B6}"/>
          </ac:spMkLst>
        </pc:spChg>
        <pc:spChg chg="add mod">
          <ac:chgData name="Bridget Brain" userId="56538709-3380-4b14-861f-8ef057e294e1" providerId="ADAL" clId="{200533D3-2F1D-A74E-84E5-7B8680C17601}" dt="2025-06-25T13:31:52.303" v="638" actId="1076"/>
          <ac:spMkLst>
            <pc:docMk/>
            <pc:sldMk cId="351929699" sldId="265"/>
            <ac:spMk id="5" creationId="{06759B82-3A5C-4AEA-FFC2-72E1E3FA7B66}"/>
          </ac:spMkLst>
        </pc:spChg>
      </pc:sldChg>
      <pc:sldChg chg="addSp delSp modSp mod">
        <pc:chgData name="Bridget Brain" userId="56538709-3380-4b14-861f-8ef057e294e1" providerId="ADAL" clId="{200533D3-2F1D-A74E-84E5-7B8680C17601}" dt="2025-06-25T13:56:04.256" v="656"/>
        <pc:sldMkLst>
          <pc:docMk/>
          <pc:sldMk cId="2813533619" sldId="266"/>
        </pc:sldMkLst>
        <pc:spChg chg="mod">
          <ac:chgData name="Bridget Brain" userId="56538709-3380-4b14-861f-8ef057e294e1" providerId="ADAL" clId="{200533D3-2F1D-A74E-84E5-7B8680C17601}" dt="2025-06-25T12:21:24.631" v="452"/>
          <ac:spMkLst>
            <pc:docMk/>
            <pc:sldMk cId="2813533619" sldId="266"/>
            <ac:spMk id="5" creationId="{E93C8ED8-0EED-EFC4-A253-377D0961B941}"/>
          </ac:spMkLst>
        </pc:spChg>
        <pc:spChg chg="mod">
          <ac:chgData name="Bridget Brain" userId="56538709-3380-4b14-861f-8ef057e294e1" providerId="ADAL" clId="{200533D3-2F1D-A74E-84E5-7B8680C17601}" dt="2025-06-25T13:31:32.207" v="637" actId="1076"/>
          <ac:spMkLst>
            <pc:docMk/>
            <pc:sldMk cId="2813533619" sldId="266"/>
            <ac:spMk id="6" creationId="{F37142CC-4093-D7EE-9B4B-784EB7789500}"/>
          </ac:spMkLst>
        </pc:spChg>
        <pc:spChg chg="add mod">
          <ac:chgData name="Bridget Brain" userId="56538709-3380-4b14-861f-8ef057e294e1" providerId="ADAL" clId="{200533D3-2F1D-A74E-84E5-7B8680C17601}" dt="2025-06-25T13:34:25.278" v="651" actId="171"/>
          <ac:spMkLst>
            <pc:docMk/>
            <pc:sldMk cId="2813533619" sldId="266"/>
            <ac:spMk id="7" creationId="{4D70FD15-04ED-E8AC-1FF7-E696A0F33FEB}"/>
          </ac:spMkLst>
        </pc:spChg>
        <pc:spChg chg="add del mod">
          <ac:chgData name="Bridget Brain" userId="56538709-3380-4b14-861f-8ef057e294e1" providerId="ADAL" clId="{200533D3-2F1D-A74E-84E5-7B8680C17601}" dt="2025-06-25T13:56:04.256" v="656"/>
          <ac:spMkLst>
            <pc:docMk/>
            <pc:sldMk cId="2813533619" sldId="266"/>
            <ac:spMk id="8" creationId="{902C646A-2100-DF70-164B-3134FAA70D52}"/>
          </ac:spMkLst>
        </pc:spChg>
        <pc:picChg chg="del">
          <ac:chgData name="Bridget Brain" userId="56538709-3380-4b14-861f-8ef057e294e1" providerId="ADAL" clId="{200533D3-2F1D-A74E-84E5-7B8680C17601}" dt="2025-06-25T12:16:05.693" v="293" actId="478"/>
          <ac:picMkLst>
            <pc:docMk/>
            <pc:sldMk cId="2813533619" sldId="266"/>
            <ac:picMk id="3" creationId="{7953A252-9586-B021-6112-0E1B3FC35991}"/>
          </ac:picMkLst>
        </pc:picChg>
        <pc:picChg chg="add mod modCrop">
          <ac:chgData name="Bridget Brain" userId="56538709-3380-4b14-861f-8ef057e294e1" providerId="ADAL" clId="{200533D3-2F1D-A74E-84E5-7B8680C17601}" dt="2025-06-25T12:24:56.781" v="497" actId="1076"/>
          <ac:picMkLst>
            <pc:docMk/>
            <pc:sldMk cId="2813533619" sldId="266"/>
            <ac:picMk id="4" creationId="{CB444C29-9E4F-AE6D-6927-FD10B00A77DF}"/>
          </ac:picMkLst>
        </pc:picChg>
      </pc:sldChg>
      <pc:sldChg chg="delSp modSp mod ord">
        <pc:chgData name="Bridget Brain" userId="56538709-3380-4b14-861f-8ef057e294e1" providerId="ADAL" clId="{200533D3-2F1D-A74E-84E5-7B8680C17601}" dt="2025-06-25T13:31:02.507" v="636" actId="14100"/>
        <pc:sldMkLst>
          <pc:docMk/>
          <pc:sldMk cId="4226874237" sldId="267"/>
        </pc:sldMkLst>
        <pc:spChg chg="mod">
          <ac:chgData name="Bridget Brain" userId="56538709-3380-4b14-861f-8ef057e294e1" providerId="ADAL" clId="{200533D3-2F1D-A74E-84E5-7B8680C17601}" dt="2025-06-25T13:30:15.469" v="630" actId="1076"/>
          <ac:spMkLst>
            <pc:docMk/>
            <pc:sldMk cId="4226874237" sldId="267"/>
            <ac:spMk id="4" creationId="{E506AE3B-B33B-8433-B426-795AF75F90FD}"/>
          </ac:spMkLst>
        </pc:spChg>
        <pc:spChg chg="mod">
          <ac:chgData name="Bridget Brain" userId="56538709-3380-4b14-861f-8ef057e294e1" providerId="ADAL" clId="{200533D3-2F1D-A74E-84E5-7B8680C17601}" dt="2025-06-25T12:20:25.908" v="362"/>
          <ac:spMkLst>
            <pc:docMk/>
            <pc:sldMk cId="4226874237" sldId="267"/>
            <ac:spMk id="5" creationId="{6A9D4162-6AA3-A24A-ADEB-EF8CE95BEF6C}"/>
          </ac:spMkLst>
        </pc:spChg>
        <pc:spChg chg="mod">
          <ac:chgData name="Bridget Brain" userId="56538709-3380-4b14-861f-8ef057e294e1" providerId="ADAL" clId="{200533D3-2F1D-A74E-84E5-7B8680C17601}" dt="2025-06-20T12:36:18.666" v="182" actId="1076"/>
          <ac:spMkLst>
            <pc:docMk/>
            <pc:sldMk cId="4226874237" sldId="267"/>
            <ac:spMk id="6" creationId="{708480D5-921F-DBF5-061C-D2060A1FC00F}"/>
          </ac:spMkLst>
        </pc:spChg>
        <pc:spChg chg="mod">
          <ac:chgData name="Bridget Brain" userId="56538709-3380-4b14-861f-8ef057e294e1" providerId="ADAL" clId="{200533D3-2F1D-A74E-84E5-7B8680C17601}" dt="2025-06-25T13:30:15.469" v="630" actId="1076"/>
          <ac:spMkLst>
            <pc:docMk/>
            <pc:sldMk cId="4226874237" sldId="267"/>
            <ac:spMk id="7" creationId="{0780C69C-1956-F89A-AB2E-5F3B8BEAA80A}"/>
          </ac:spMkLst>
        </pc:spChg>
        <pc:spChg chg="mod">
          <ac:chgData name="Bridget Brain" userId="56538709-3380-4b14-861f-8ef057e294e1" providerId="ADAL" clId="{200533D3-2F1D-A74E-84E5-7B8680C17601}" dt="2025-06-25T13:31:02.507" v="636" actId="14100"/>
          <ac:spMkLst>
            <pc:docMk/>
            <pc:sldMk cId="4226874237" sldId="267"/>
            <ac:spMk id="9" creationId="{CDE0745B-77FC-0A03-3526-8715FBE52FBD}"/>
          </ac:spMkLst>
        </pc:spChg>
        <pc:picChg chg="mod modCrop">
          <ac:chgData name="Bridget Brain" userId="56538709-3380-4b14-861f-8ef057e294e1" providerId="ADAL" clId="{200533D3-2F1D-A74E-84E5-7B8680C17601}" dt="2025-06-25T12:17:56.992" v="305" actId="1076"/>
          <ac:picMkLst>
            <pc:docMk/>
            <pc:sldMk cId="4226874237" sldId="267"/>
            <ac:picMk id="2" creationId="{8F8F6B63-E736-668C-BCE4-85A8BBB0005B}"/>
          </ac:picMkLst>
        </pc:picChg>
      </pc:sldChg>
      <pc:sldChg chg="addSp modSp del mod">
        <pc:chgData name="Bridget Brain" userId="56538709-3380-4b14-861f-8ef057e294e1" providerId="ADAL" clId="{200533D3-2F1D-A74E-84E5-7B8680C17601}" dt="2025-06-20T12:23:07.476" v="136" actId="2696"/>
        <pc:sldMkLst>
          <pc:docMk/>
          <pc:sldMk cId="4200912453" sldId="268"/>
        </pc:sldMkLst>
      </pc:sldChg>
      <pc:sldChg chg="modSp ord">
        <pc:chgData name="Bridget Brain" userId="56538709-3380-4b14-861f-8ef057e294e1" providerId="ADAL" clId="{200533D3-2F1D-A74E-84E5-7B8680C17601}" dt="2025-06-26T13:11:24.451" v="660" actId="14826"/>
        <pc:sldMkLst>
          <pc:docMk/>
          <pc:sldMk cId="1831268886" sldId="269"/>
        </pc:sldMkLst>
        <pc:spChg chg="mod">
          <ac:chgData name="Bridget Brain" userId="56538709-3380-4b14-861f-8ef057e294e1" providerId="ADAL" clId="{200533D3-2F1D-A74E-84E5-7B8680C17601}" dt="2025-06-25T12:22:25.548" v="482"/>
          <ac:spMkLst>
            <pc:docMk/>
            <pc:sldMk cId="1831268886" sldId="269"/>
            <ac:spMk id="5" creationId="{1BC17D47-B2BB-6F7E-3180-AA7C720C67FD}"/>
          </ac:spMkLst>
        </pc:spChg>
        <pc:picChg chg="mod">
          <ac:chgData name="Bridget Brain" userId="56538709-3380-4b14-861f-8ef057e294e1" providerId="ADAL" clId="{200533D3-2F1D-A74E-84E5-7B8680C17601}" dt="2025-06-26T13:11:24.451" v="660" actId="14826"/>
          <ac:picMkLst>
            <pc:docMk/>
            <pc:sldMk cId="1831268886" sldId="269"/>
            <ac:picMk id="3" creationId="{D8E3B604-CFCC-C8E6-2D13-BF6606D894FE}"/>
          </ac:picMkLst>
        </pc:picChg>
      </pc:sldChg>
      <pc:sldChg chg="addSp modSp add mod">
        <pc:chgData name="Bridget Brain" userId="56538709-3380-4b14-861f-8ef057e294e1" providerId="ADAL" clId="{200533D3-2F1D-A74E-84E5-7B8680C17601}" dt="2025-06-26T13:16:49.337" v="661" actId="14826"/>
        <pc:sldMkLst>
          <pc:docMk/>
          <pc:sldMk cId="4073040920" sldId="270"/>
        </pc:sldMkLst>
        <pc:spChg chg="add mod">
          <ac:chgData name="Bridget Brain" userId="56538709-3380-4b14-861f-8ef057e294e1" providerId="ADAL" clId="{200533D3-2F1D-A74E-84E5-7B8680C17601}" dt="2025-06-25T13:33:38.070" v="647" actId="171"/>
          <ac:spMkLst>
            <pc:docMk/>
            <pc:sldMk cId="4073040920" sldId="270"/>
            <ac:spMk id="2" creationId="{304AAE03-45FF-0666-F1F6-CC018F8361D5}"/>
          </ac:spMkLst>
        </pc:spChg>
        <pc:spChg chg="mod">
          <ac:chgData name="Bridget Brain" userId="56538709-3380-4b14-861f-8ef057e294e1" providerId="ADAL" clId="{200533D3-2F1D-A74E-84E5-7B8680C17601}" dt="2025-06-25T12:23:46.540" v="487" actId="1076"/>
          <ac:spMkLst>
            <pc:docMk/>
            <pc:sldMk cId="4073040920" sldId="270"/>
            <ac:spMk id="5" creationId="{CFF55866-38A4-ACDD-AB54-7876A3E2B3D2}"/>
          </ac:spMkLst>
        </pc:spChg>
        <pc:spChg chg="mod">
          <ac:chgData name="Bridget Brain" userId="56538709-3380-4b14-861f-8ef057e294e1" providerId="ADAL" clId="{200533D3-2F1D-A74E-84E5-7B8680C17601}" dt="2025-06-25T12:23:42.557" v="486" actId="1076"/>
          <ac:spMkLst>
            <pc:docMk/>
            <pc:sldMk cId="4073040920" sldId="270"/>
            <ac:spMk id="6" creationId="{6EF51EB0-C22D-A4DE-3A11-34C5A3BF426F}"/>
          </ac:spMkLst>
        </pc:spChg>
        <pc:picChg chg="mod">
          <ac:chgData name="Bridget Brain" userId="56538709-3380-4b14-861f-8ef057e294e1" providerId="ADAL" clId="{200533D3-2F1D-A74E-84E5-7B8680C17601}" dt="2025-06-26T13:16:49.337" v="661" actId="14826"/>
          <ac:picMkLst>
            <pc:docMk/>
            <pc:sldMk cId="4073040920" sldId="270"/>
            <ac:picMk id="4" creationId="{312C1624-2DD2-A8E6-5722-CA2AB67FD15D}"/>
          </ac:picMkLst>
        </pc:picChg>
      </pc:sldChg>
      <pc:sldChg chg="addSp delSp modSp add mod">
        <pc:chgData name="Bridget Brain" userId="56538709-3380-4b14-861f-8ef057e294e1" providerId="ADAL" clId="{200533D3-2F1D-A74E-84E5-7B8680C17601}" dt="2025-06-25T13:34:44.033" v="653" actId="167"/>
        <pc:sldMkLst>
          <pc:docMk/>
          <pc:sldMk cId="2103794118" sldId="271"/>
        </pc:sldMkLst>
        <pc:spChg chg="add mod">
          <ac:chgData name="Bridget Brain" userId="56538709-3380-4b14-861f-8ef057e294e1" providerId="ADAL" clId="{200533D3-2F1D-A74E-84E5-7B8680C17601}" dt="2025-06-25T13:34:44.033" v="653" actId="167"/>
          <ac:spMkLst>
            <pc:docMk/>
            <pc:sldMk cId="2103794118" sldId="271"/>
            <ac:spMk id="2" creationId="{2C6E41C6-E11F-12AB-5547-741C1CE627D7}"/>
          </ac:spMkLst>
        </pc:spChg>
        <pc:spChg chg="mod">
          <ac:chgData name="Bridget Brain" userId="56538709-3380-4b14-861f-8ef057e294e1" providerId="ADAL" clId="{200533D3-2F1D-A74E-84E5-7B8680C17601}" dt="2025-06-25T13:29:14.303" v="629" actId="1037"/>
          <ac:spMkLst>
            <pc:docMk/>
            <pc:sldMk cId="2103794118" sldId="271"/>
            <ac:spMk id="5" creationId="{2BE9062A-450A-1B70-B90B-74A180B05125}"/>
          </ac:spMkLst>
        </pc:spChg>
        <pc:spChg chg="mod">
          <ac:chgData name="Bridget Brain" userId="56538709-3380-4b14-861f-8ef057e294e1" providerId="ADAL" clId="{200533D3-2F1D-A74E-84E5-7B8680C17601}" dt="2025-06-25T12:39:26.579" v="505" actId="1076"/>
          <ac:spMkLst>
            <pc:docMk/>
            <pc:sldMk cId="2103794118" sldId="271"/>
            <ac:spMk id="6" creationId="{19E1FAFA-F69D-21BC-A589-C765CB3C5211}"/>
          </ac:spMkLst>
        </pc:spChg>
        <pc:spChg chg="del mod">
          <ac:chgData name="Bridget Brain" userId="56538709-3380-4b14-861f-8ef057e294e1" providerId="ADAL" clId="{200533D3-2F1D-A74E-84E5-7B8680C17601}" dt="2025-06-25T12:41:35.629" v="523" actId="478"/>
          <ac:spMkLst>
            <pc:docMk/>
            <pc:sldMk cId="2103794118" sldId="271"/>
            <ac:spMk id="7" creationId="{FB95D523-AFD9-05A9-8C7C-0DA780DA63F4}"/>
          </ac:spMkLst>
        </pc:spChg>
        <pc:spChg chg="del mod">
          <ac:chgData name="Bridget Brain" userId="56538709-3380-4b14-861f-8ef057e294e1" providerId="ADAL" clId="{200533D3-2F1D-A74E-84E5-7B8680C17601}" dt="2025-06-25T12:41:41.149" v="526" actId="478"/>
          <ac:spMkLst>
            <pc:docMk/>
            <pc:sldMk cId="2103794118" sldId="271"/>
            <ac:spMk id="9" creationId="{D7BF3F8E-9570-0FFA-F47A-14344A31DDF1}"/>
          </ac:spMkLst>
        </pc:spChg>
        <pc:spChg chg="mod">
          <ac:chgData name="Bridget Brain" userId="56538709-3380-4b14-861f-8ef057e294e1" providerId="ADAL" clId="{200533D3-2F1D-A74E-84E5-7B8680C17601}" dt="2025-06-25T13:29:06.324" v="628" actId="1076"/>
          <ac:spMkLst>
            <pc:docMk/>
            <pc:sldMk cId="2103794118" sldId="271"/>
            <ac:spMk id="11" creationId="{A69D6687-8E8C-5992-3DF8-AB219B8F6975}"/>
          </ac:spMkLst>
        </pc:spChg>
        <pc:spChg chg="del">
          <ac:chgData name="Bridget Brain" userId="56538709-3380-4b14-861f-8ef057e294e1" providerId="ADAL" clId="{200533D3-2F1D-A74E-84E5-7B8680C17601}" dt="2025-06-25T12:39:29.445" v="506" actId="478"/>
          <ac:spMkLst>
            <pc:docMk/>
            <pc:sldMk cId="2103794118" sldId="271"/>
            <ac:spMk id="13" creationId="{0CA9B0DC-D577-3110-4594-B81F12649E90}"/>
          </ac:spMkLst>
        </pc:spChg>
        <pc:spChg chg="del">
          <ac:chgData name="Bridget Brain" userId="56538709-3380-4b14-861f-8ef057e294e1" providerId="ADAL" clId="{200533D3-2F1D-A74E-84E5-7B8680C17601}" dt="2025-06-25T12:39:40.363" v="510" actId="478"/>
          <ac:spMkLst>
            <pc:docMk/>
            <pc:sldMk cId="2103794118" sldId="271"/>
            <ac:spMk id="14" creationId="{18F2C1E5-027C-8319-E7EE-7BDD2423013E}"/>
          </ac:spMkLst>
        </pc:spChg>
        <pc:spChg chg="del">
          <ac:chgData name="Bridget Brain" userId="56538709-3380-4b14-861f-8ef057e294e1" providerId="ADAL" clId="{200533D3-2F1D-A74E-84E5-7B8680C17601}" dt="2025-06-25T12:39:41.563" v="511" actId="478"/>
          <ac:spMkLst>
            <pc:docMk/>
            <pc:sldMk cId="2103794118" sldId="271"/>
            <ac:spMk id="15" creationId="{758C9DFA-6D1C-58D8-8123-D50C2ADA3482}"/>
          </ac:spMkLst>
        </pc:spChg>
        <pc:spChg chg="del mod">
          <ac:chgData name="Bridget Brain" userId="56538709-3380-4b14-861f-8ef057e294e1" providerId="ADAL" clId="{200533D3-2F1D-A74E-84E5-7B8680C17601}" dt="2025-06-25T12:41:38.240" v="525" actId="478"/>
          <ac:spMkLst>
            <pc:docMk/>
            <pc:sldMk cId="2103794118" sldId="271"/>
            <ac:spMk id="16" creationId="{80CF4F3A-5523-8A4C-DEAF-97D244A2E2EA}"/>
          </ac:spMkLst>
        </pc:spChg>
        <pc:spChg chg="add del mod">
          <ac:chgData name="Bridget Brain" userId="56538709-3380-4b14-861f-8ef057e294e1" providerId="ADAL" clId="{200533D3-2F1D-A74E-84E5-7B8680C17601}" dt="2025-06-25T12:44:41.004" v="584" actId="478"/>
          <ac:spMkLst>
            <pc:docMk/>
            <pc:sldMk cId="2103794118" sldId="271"/>
            <ac:spMk id="17" creationId="{86B505D7-7BC0-65B7-ED81-FB14DF8E57A2}"/>
          </ac:spMkLst>
        </pc:spChg>
        <pc:spChg chg="del mod">
          <ac:chgData name="Bridget Brain" userId="56538709-3380-4b14-861f-8ef057e294e1" providerId="ADAL" clId="{200533D3-2F1D-A74E-84E5-7B8680C17601}" dt="2025-06-25T12:41:43.428" v="527" actId="478"/>
          <ac:spMkLst>
            <pc:docMk/>
            <pc:sldMk cId="2103794118" sldId="271"/>
            <ac:spMk id="18" creationId="{47E29A24-06AC-E488-E8A5-BA0DE60ADC4B}"/>
          </ac:spMkLst>
        </pc:spChg>
        <pc:spChg chg="mod">
          <ac:chgData name="Bridget Brain" userId="56538709-3380-4b14-861f-8ef057e294e1" providerId="ADAL" clId="{200533D3-2F1D-A74E-84E5-7B8680C17601}" dt="2025-06-25T12:43:33.527" v="533" actId="1076"/>
          <ac:spMkLst>
            <pc:docMk/>
            <pc:sldMk cId="2103794118" sldId="271"/>
            <ac:spMk id="19" creationId="{FFCEB11A-3860-C670-FFED-B82F7E458362}"/>
          </ac:spMkLst>
        </pc:spChg>
        <pc:spChg chg="del mod">
          <ac:chgData name="Bridget Brain" userId="56538709-3380-4b14-861f-8ef057e294e1" providerId="ADAL" clId="{200533D3-2F1D-A74E-84E5-7B8680C17601}" dt="2025-06-25T12:39:35.610" v="508" actId="478"/>
          <ac:spMkLst>
            <pc:docMk/>
            <pc:sldMk cId="2103794118" sldId="271"/>
            <ac:spMk id="21" creationId="{C3919C1D-81B5-F128-7AFE-D332D55AB423}"/>
          </ac:spMkLst>
        </pc:spChg>
        <pc:spChg chg="del">
          <ac:chgData name="Bridget Brain" userId="56538709-3380-4b14-861f-8ef057e294e1" providerId="ADAL" clId="{200533D3-2F1D-A74E-84E5-7B8680C17601}" dt="2025-06-25T12:39:39.060" v="509" actId="478"/>
          <ac:spMkLst>
            <pc:docMk/>
            <pc:sldMk cId="2103794118" sldId="271"/>
            <ac:spMk id="22" creationId="{609663F0-D93D-D7DB-93AF-81D46AFD1F58}"/>
          </ac:spMkLst>
        </pc:spChg>
        <pc:spChg chg="del">
          <ac:chgData name="Bridget Brain" userId="56538709-3380-4b14-861f-8ef057e294e1" providerId="ADAL" clId="{200533D3-2F1D-A74E-84E5-7B8680C17601}" dt="2025-06-25T12:39:48.841" v="512" actId="478"/>
          <ac:spMkLst>
            <pc:docMk/>
            <pc:sldMk cId="2103794118" sldId="271"/>
            <ac:spMk id="23" creationId="{2F715CFC-E6AE-16F5-8291-4F93C355B3BF}"/>
          </ac:spMkLst>
        </pc:spChg>
        <pc:picChg chg="mod">
          <ac:chgData name="Bridget Brain" userId="56538709-3380-4b14-861f-8ef057e294e1" providerId="ADAL" clId="{200533D3-2F1D-A74E-84E5-7B8680C17601}" dt="2025-06-25T13:27:59.618" v="627" actId="1076"/>
          <ac:picMkLst>
            <pc:docMk/>
            <pc:sldMk cId="2103794118" sldId="271"/>
            <ac:picMk id="3" creationId="{39415BE2-E2B7-64CB-9647-4852A93A9903}"/>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95B5479-CFB9-44F5-8823-FE58048C2D06}" type="datetimeFigureOut">
              <a:rPr lang="en-US" smtClean="0"/>
              <a:t>6/26/25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ABF58C8-3ED4-4D16-8F4C-EFB67DB8207C}" type="slidenum">
              <a:rPr lang="en-US" smtClean="0"/>
              <a:t>‹#›</a:t>
            </a:fld>
            <a:endParaRPr lang="en-US"/>
          </a:p>
        </p:txBody>
      </p:sp>
    </p:spTree>
    <p:extLst>
      <p:ext uri="{BB962C8B-B14F-4D97-AF65-F5344CB8AC3E}">
        <p14:creationId xmlns:p14="http://schemas.microsoft.com/office/powerpoint/2010/main" val="347989565"/>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82D6D43-A5E3-43ED-91B1-C8804AC2C60A}" type="datetimeFigureOut">
              <a:rPr lang="en-US" smtClean="0"/>
              <a:t>6/26/25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B1462F-5EAD-4AA9-A811-9B828589155A}" type="slidenum">
              <a:rPr lang="en-US" smtClean="0"/>
              <a:t>‹#›</a:t>
            </a:fld>
            <a:endParaRPr lang="en-US"/>
          </a:p>
        </p:txBody>
      </p:sp>
    </p:spTree>
    <p:extLst>
      <p:ext uri="{BB962C8B-B14F-4D97-AF65-F5344CB8AC3E}">
        <p14:creationId xmlns:p14="http://schemas.microsoft.com/office/powerpoint/2010/main" val="13482565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2D6D43-A5E3-43ED-91B1-C8804AC2C60A}" type="datetimeFigureOut">
              <a:rPr lang="en-US" smtClean="0"/>
              <a:t>6/26/25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B1462F-5EAD-4AA9-A811-9B828589155A}" type="slidenum">
              <a:rPr lang="en-US" smtClean="0"/>
              <a:t>‹#›</a:t>
            </a:fld>
            <a:endParaRPr lang="en-US"/>
          </a:p>
        </p:txBody>
      </p:sp>
    </p:spTree>
    <p:extLst>
      <p:ext uri="{BB962C8B-B14F-4D97-AF65-F5344CB8AC3E}">
        <p14:creationId xmlns:p14="http://schemas.microsoft.com/office/powerpoint/2010/main" val="929989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2D6D43-A5E3-43ED-91B1-C8804AC2C60A}" type="datetimeFigureOut">
              <a:rPr lang="en-US" smtClean="0"/>
              <a:t>6/26/25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B1462F-5EAD-4AA9-A811-9B828589155A}" type="slidenum">
              <a:rPr lang="en-US" smtClean="0"/>
              <a:t>‹#›</a:t>
            </a:fld>
            <a:endParaRPr lang="en-US"/>
          </a:p>
        </p:txBody>
      </p:sp>
    </p:spTree>
    <p:extLst>
      <p:ext uri="{BB962C8B-B14F-4D97-AF65-F5344CB8AC3E}">
        <p14:creationId xmlns:p14="http://schemas.microsoft.com/office/powerpoint/2010/main" val="15282355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82D6D43-A5E3-43ED-91B1-C8804AC2C60A}" type="datetimeFigureOut">
              <a:rPr lang="en-US" smtClean="0"/>
              <a:t>6/26/25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B1462F-5EAD-4AA9-A811-9B828589155A}" type="slidenum">
              <a:rPr lang="en-US" smtClean="0"/>
              <a:t>‹#›</a:t>
            </a:fld>
            <a:endParaRPr lang="en-US"/>
          </a:p>
        </p:txBody>
      </p:sp>
    </p:spTree>
    <p:extLst>
      <p:ext uri="{BB962C8B-B14F-4D97-AF65-F5344CB8AC3E}">
        <p14:creationId xmlns:p14="http://schemas.microsoft.com/office/powerpoint/2010/main" val="19553547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2D6D43-A5E3-43ED-91B1-C8804AC2C60A}" type="datetimeFigureOut">
              <a:rPr lang="en-US" smtClean="0"/>
              <a:t>6/26/25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B1462F-5EAD-4AA9-A811-9B828589155A}" type="slidenum">
              <a:rPr lang="en-US" smtClean="0"/>
              <a:t>‹#›</a:t>
            </a:fld>
            <a:endParaRPr lang="en-US"/>
          </a:p>
        </p:txBody>
      </p:sp>
    </p:spTree>
    <p:extLst>
      <p:ext uri="{BB962C8B-B14F-4D97-AF65-F5344CB8AC3E}">
        <p14:creationId xmlns:p14="http://schemas.microsoft.com/office/powerpoint/2010/main" val="35184396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2D6D43-A5E3-43ED-91B1-C8804AC2C60A}" type="datetimeFigureOut">
              <a:rPr lang="en-US" smtClean="0"/>
              <a:t>6/26/25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B1462F-5EAD-4AA9-A811-9B828589155A}" type="slidenum">
              <a:rPr lang="en-US" smtClean="0"/>
              <a:t>‹#›</a:t>
            </a:fld>
            <a:endParaRPr lang="en-US"/>
          </a:p>
        </p:txBody>
      </p:sp>
    </p:spTree>
    <p:extLst>
      <p:ext uri="{BB962C8B-B14F-4D97-AF65-F5344CB8AC3E}">
        <p14:creationId xmlns:p14="http://schemas.microsoft.com/office/powerpoint/2010/main" val="16626629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2D6D43-A5E3-43ED-91B1-C8804AC2C60A}" type="datetimeFigureOut">
              <a:rPr lang="en-US" smtClean="0"/>
              <a:t>6/26/25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6B1462F-5EAD-4AA9-A811-9B828589155A}" type="slidenum">
              <a:rPr lang="en-US" smtClean="0"/>
              <a:t>‹#›</a:t>
            </a:fld>
            <a:endParaRPr lang="en-US"/>
          </a:p>
        </p:txBody>
      </p:sp>
    </p:spTree>
    <p:extLst>
      <p:ext uri="{BB962C8B-B14F-4D97-AF65-F5344CB8AC3E}">
        <p14:creationId xmlns:p14="http://schemas.microsoft.com/office/powerpoint/2010/main" val="3670737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2D6D43-A5E3-43ED-91B1-C8804AC2C60A}" type="datetimeFigureOut">
              <a:rPr lang="en-US" smtClean="0"/>
              <a:t>6/26/25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6B1462F-5EAD-4AA9-A811-9B828589155A}" type="slidenum">
              <a:rPr lang="en-US" smtClean="0"/>
              <a:t>‹#›</a:t>
            </a:fld>
            <a:endParaRPr lang="en-US"/>
          </a:p>
        </p:txBody>
      </p:sp>
    </p:spTree>
    <p:extLst>
      <p:ext uri="{BB962C8B-B14F-4D97-AF65-F5344CB8AC3E}">
        <p14:creationId xmlns:p14="http://schemas.microsoft.com/office/powerpoint/2010/main" val="971017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2D6D43-A5E3-43ED-91B1-C8804AC2C60A}" type="datetimeFigureOut">
              <a:rPr lang="en-US" smtClean="0"/>
              <a:t>6/26/25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6B1462F-5EAD-4AA9-A811-9B828589155A}" type="slidenum">
              <a:rPr lang="en-US" smtClean="0"/>
              <a:t>‹#›</a:t>
            </a:fld>
            <a:endParaRPr lang="en-US"/>
          </a:p>
        </p:txBody>
      </p:sp>
    </p:spTree>
    <p:extLst>
      <p:ext uri="{BB962C8B-B14F-4D97-AF65-F5344CB8AC3E}">
        <p14:creationId xmlns:p14="http://schemas.microsoft.com/office/powerpoint/2010/main" val="3155531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2D6D43-A5E3-43ED-91B1-C8804AC2C60A}" type="datetimeFigureOut">
              <a:rPr lang="en-US" smtClean="0"/>
              <a:t>6/26/25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B1462F-5EAD-4AA9-A811-9B828589155A}" type="slidenum">
              <a:rPr lang="en-US" smtClean="0"/>
              <a:t>‹#›</a:t>
            </a:fld>
            <a:endParaRPr lang="en-US"/>
          </a:p>
        </p:txBody>
      </p:sp>
    </p:spTree>
    <p:extLst>
      <p:ext uri="{BB962C8B-B14F-4D97-AF65-F5344CB8AC3E}">
        <p14:creationId xmlns:p14="http://schemas.microsoft.com/office/powerpoint/2010/main" val="21378715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2D6D43-A5E3-43ED-91B1-C8804AC2C60A}" type="datetimeFigureOut">
              <a:rPr lang="en-US" smtClean="0"/>
              <a:t>6/26/25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B1462F-5EAD-4AA9-A811-9B828589155A}" type="slidenum">
              <a:rPr lang="en-US" smtClean="0"/>
              <a:t>‹#›</a:t>
            </a:fld>
            <a:endParaRPr lang="en-US"/>
          </a:p>
        </p:txBody>
      </p:sp>
    </p:spTree>
    <p:extLst>
      <p:ext uri="{BB962C8B-B14F-4D97-AF65-F5344CB8AC3E}">
        <p14:creationId xmlns:p14="http://schemas.microsoft.com/office/powerpoint/2010/main" val="1621434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2D6D43-A5E3-43ED-91B1-C8804AC2C60A}" type="datetimeFigureOut">
              <a:rPr lang="en-US" smtClean="0"/>
              <a:t>6/26/25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B1462F-5EAD-4AA9-A811-9B828589155A}" type="slidenum">
              <a:rPr lang="en-US" smtClean="0"/>
              <a:t>‹#›</a:t>
            </a:fld>
            <a:endParaRPr lang="en-US"/>
          </a:p>
        </p:txBody>
      </p:sp>
    </p:spTree>
    <p:extLst>
      <p:ext uri="{BB962C8B-B14F-4D97-AF65-F5344CB8AC3E}">
        <p14:creationId xmlns:p14="http://schemas.microsoft.com/office/powerpoint/2010/main" val="37666905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ww</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t="10728" b="15747"/>
          <a:stretch>
            <a:fillRect/>
          </a:stretch>
        </p:blipFill>
        <p:spPr>
          <a:xfrm>
            <a:off x="0" y="1"/>
            <a:ext cx="12192000" cy="5974080"/>
          </a:xfrm>
        </p:spPr>
      </p:pic>
      <p:sp>
        <p:nvSpPr>
          <p:cNvPr id="5" name="Rectangle 4"/>
          <p:cNvSpPr/>
          <p:nvPr/>
        </p:nvSpPr>
        <p:spPr>
          <a:xfrm>
            <a:off x="-1" y="5865965"/>
            <a:ext cx="12192000" cy="1052420"/>
          </a:xfrm>
          <a:prstGeom prst="rect">
            <a:avLst/>
          </a:prstGeom>
          <a:solidFill>
            <a:srgbClr val="2211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7200" b="1" dirty="0"/>
          </a:p>
        </p:txBody>
      </p:sp>
      <p:sp>
        <p:nvSpPr>
          <p:cNvPr id="8" name="TextBox 7">
            <a:extLst>
              <a:ext uri="{FF2B5EF4-FFF2-40B4-BE49-F238E27FC236}">
                <a16:creationId xmlns:a16="http://schemas.microsoft.com/office/drawing/2014/main" id="{C8F8CAC4-07F0-82C7-201C-C993D1E65C81}"/>
              </a:ext>
            </a:extLst>
          </p:cNvPr>
          <p:cNvSpPr txBox="1"/>
          <p:nvPr/>
        </p:nvSpPr>
        <p:spPr>
          <a:xfrm>
            <a:off x="4606049" y="6099787"/>
            <a:ext cx="2979900" cy="584775"/>
          </a:xfrm>
          <a:prstGeom prst="rect">
            <a:avLst/>
          </a:prstGeom>
          <a:noFill/>
        </p:spPr>
        <p:txBody>
          <a:bodyPr wrap="square" rtlCol="0">
            <a:spAutoFit/>
          </a:bodyPr>
          <a:lstStyle/>
          <a:p>
            <a:pPr algn="ctr"/>
            <a:r>
              <a:rPr lang="en-CA" sz="3200" b="1" dirty="0">
                <a:solidFill>
                  <a:srgbClr val="EEAA00"/>
                </a:solidFill>
                <a:latin typeface="Barlow" pitchFamily="2" charset="77"/>
              </a:rPr>
              <a:t>TITLE</a:t>
            </a:r>
            <a:endParaRPr lang="en-US" sz="3200" b="1" dirty="0">
              <a:solidFill>
                <a:srgbClr val="EEAA00"/>
              </a:solidFill>
              <a:latin typeface="Barlow" pitchFamily="2" charset="77"/>
            </a:endParaRPr>
          </a:p>
        </p:txBody>
      </p:sp>
      <p:sp>
        <p:nvSpPr>
          <p:cNvPr id="9" name="TextBox 8">
            <a:extLst>
              <a:ext uri="{FF2B5EF4-FFF2-40B4-BE49-F238E27FC236}">
                <a16:creationId xmlns:a16="http://schemas.microsoft.com/office/drawing/2014/main" id="{4BCEAF88-2406-0BDA-3507-25B00322AC59}"/>
              </a:ext>
            </a:extLst>
          </p:cNvPr>
          <p:cNvSpPr txBox="1"/>
          <p:nvPr/>
        </p:nvSpPr>
        <p:spPr>
          <a:xfrm>
            <a:off x="0" y="6222897"/>
            <a:ext cx="2979900" cy="338554"/>
          </a:xfrm>
          <a:prstGeom prst="rect">
            <a:avLst/>
          </a:prstGeom>
          <a:noFill/>
        </p:spPr>
        <p:txBody>
          <a:bodyPr wrap="square" rtlCol="0">
            <a:spAutoFit/>
          </a:bodyPr>
          <a:lstStyle/>
          <a:p>
            <a:pPr algn="ctr"/>
            <a:r>
              <a:rPr lang="en-CA" sz="1600" dirty="0">
                <a:solidFill>
                  <a:schemeClr val="bg1"/>
                </a:solidFill>
                <a:latin typeface="Barlow" pitchFamily="2" charset="77"/>
              </a:rPr>
              <a:t>PRESENTER</a:t>
            </a:r>
            <a:endParaRPr lang="en-US" sz="1600" dirty="0">
              <a:solidFill>
                <a:schemeClr val="bg1"/>
              </a:solidFill>
              <a:latin typeface="Barlow" pitchFamily="2" charset="77"/>
            </a:endParaRPr>
          </a:p>
        </p:txBody>
      </p:sp>
      <p:sp>
        <p:nvSpPr>
          <p:cNvPr id="10" name="TextBox 9">
            <a:extLst>
              <a:ext uri="{FF2B5EF4-FFF2-40B4-BE49-F238E27FC236}">
                <a16:creationId xmlns:a16="http://schemas.microsoft.com/office/drawing/2014/main" id="{FF4ED5DF-A653-8135-4EC9-4D51C99BD263}"/>
              </a:ext>
            </a:extLst>
          </p:cNvPr>
          <p:cNvSpPr txBox="1"/>
          <p:nvPr/>
        </p:nvSpPr>
        <p:spPr>
          <a:xfrm>
            <a:off x="9212100" y="6222897"/>
            <a:ext cx="2979900" cy="338554"/>
          </a:xfrm>
          <a:prstGeom prst="rect">
            <a:avLst/>
          </a:prstGeom>
          <a:noFill/>
        </p:spPr>
        <p:txBody>
          <a:bodyPr wrap="square" rtlCol="0">
            <a:spAutoFit/>
          </a:bodyPr>
          <a:lstStyle/>
          <a:p>
            <a:pPr algn="ctr"/>
            <a:r>
              <a:rPr lang="en-CA" sz="1600" dirty="0">
                <a:solidFill>
                  <a:schemeClr val="bg1"/>
                </a:solidFill>
                <a:latin typeface="Barlow" pitchFamily="2" charset="77"/>
              </a:rPr>
              <a:t>DATE</a:t>
            </a:r>
            <a:endParaRPr lang="en-US" sz="1600" dirty="0">
              <a:solidFill>
                <a:schemeClr val="bg1"/>
              </a:solidFill>
              <a:latin typeface="Barlow" pitchFamily="2" charset="77"/>
            </a:endParaRPr>
          </a:p>
        </p:txBody>
      </p:sp>
    </p:spTree>
    <p:extLst>
      <p:ext uri="{BB962C8B-B14F-4D97-AF65-F5344CB8AC3E}">
        <p14:creationId xmlns:p14="http://schemas.microsoft.com/office/powerpoint/2010/main" val="17033947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6">
            <a:extLst>
              <a:ext uri="{FF2B5EF4-FFF2-40B4-BE49-F238E27FC236}">
                <a16:creationId xmlns:a16="http://schemas.microsoft.com/office/drawing/2014/main" id="{3FA80625-BC1B-429F-F814-5846DD1A84C9}"/>
              </a:ext>
            </a:extLst>
          </p:cNvPr>
          <p:cNvSpPr txBox="1">
            <a:spLocks/>
          </p:cNvSpPr>
          <p:nvPr/>
        </p:nvSpPr>
        <p:spPr>
          <a:xfrm>
            <a:off x="838200" y="1253331"/>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80000"/>
              </a:lnSpc>
            </a:pPr>
            <a:r>
              <a:rPr lang="en-US" altLang="en-US" dirty="0">
                <a:solidFill>
                  <a:schemeClr val="bg1"/>
                </a:solidFill>
                <a:latin typeface="Barlow" pitchFamily="2" charset="77"/>
              </a:rPr>
              <a:t>A/The book of the beginning of Jesus Christ [</a:t>
            </a:r>
            <a:r>
              <a:rPr lang="el-GR" altLang="en-US" dirty="0">
                <a:solidFill>
                  <a:schemeClr val="bg1"/>
                </a:solidFill>
                <a:latin typeface="Times New Roman" panose="02020603050405020304" pitchFamily="18" charset="0"/>
                <a:cs typeface="Times New Roman" panose="02020603050405020304" pitchFamily="18" charset="0"/>
              </a:rPr>
              <a:t>Βίβλος γενέσεως Ἰησοῦ Χριστοῦ</a:t>
            </a:r>
            <a:r>
              <a:rPr lang="en-US" altLang="en-US" dirty="0">
                <a:solidFill>
                  <a:schemeClr val="bg1"/>
                </a:solidFill>
                <a:latin typeface="Barlow" pitchFamily="2" charset="77"/>
              </a:rPr>
              <a:t>], son of David, son of Abraham </a:t>
            </a:r>
          </a:p>
          <a:p>
            <a:pPr lvl="1" algn="just">
              <a:lnSpc>
                <a:spcPct val="80000"/>
              </a:lnSpc>
            </a:pPr>
            <a:r>
              <a:rPr lang="el-GR" altLang="en-US" sz="2000" dirty="0">
                <a:solidFill>
                  <a:schemeClr val="bg1"/>
                </a:solidFill>
                <a:latin typeface="Times New Roman" panose="02020603050405020304" pitchFamily="18" charset="0"/>
                <a:cs typeface="Times New Roman" panose="02020603050405020304" pitchFamily="18" charset="0"/>
              </a:rPr>
              <a:t>βίβλος</a:t>
            </a:r>
            <a:r>
              <a:rPr lang="el-GR" altLang="en-US" sz="2000" dirty="0">
                <a:solidFill>
                  <a:schemeClr val="bg1"/>
                </a:solidFill>
                <a:latin typeface="SPIonic" pitchFamily="2" charset="0"/>
              </a:rPr>
              <a:t> </a:t>
            </a:r>
            <a:r>
              <a:rPr lang="en-US" altLang="en-US" sz="2000" dirty="0">
                <a:solidFill>
                  <a:schemeClr val="bg1"/>
                </a:solidFill>
                <a:latin typeface="Barlow" pitchFamily="2" charset="77"/>
              </a:rPr>
              <a:t>: Note – a book not list of sayings</a:t>
            </a:r>
          </a:p>
          <a:p>
            <a:pPr lvl="2" algn="just">
              <a:lnSpc>
                <a:spcPct val="80000"/>
              </a:lnSpc>
            </a:pPr>
            <a:r>
              <a:rPr lang="en-US" altLang="en-US" dirty="0">
                <a:solidFill>
                  <a:schemeClr val="bg1"/>
                </a:solidFill>
                <a:latin typeface="Barlow" pitchFamily="2" charset="77"/>
              </a:rPr>
              <a:t>NIV84: ‘A record’; NIV2011: ‘This is a genealogy’ [fn. ‘an account of the origin’]; NLT96: ‘This is a record’; NRSV ‘an account’</a:t>
            </a:r>
          </a:p>
          <a:p>
            <a:pPr lvl="1" algn="just">
              <a:lnSpc>
                <a:spcPct val="80000"/>
              </a:lnSpc>
            </a:pPr>
            <a:r>
              <a:rPr lang="el-GR" altLang="en-US" sz="2000" dirty="0">
                <a:solidFill>
                  <a:schemeClr val="bg1"/>
                </a:solidFill>
                <a:latin typeface="Times New Roman" panose="02020603050405020304" pitchFamily="18" charset="0"/>
                <a:cs typeface="Times New Roman" panose="02020603050405020304" pitchFamily="18" charset="0"/>
              </a:rPr>
              <a:t>γένεσις</a:t>
            </a:r>
            <a:r>
              <a:rPr lang="en-US" altLang="en-US" sz="2000" dirty="0">
                <a:solidFill>
                  <a:schemeClr val="bg1"/>
                </a:solidFill>
                <a:latin typeface="Barlow" pitchFamily="2" charset="77"/>
              </a:rPr>
              <a:t>: translated different ways</a:t>
            </a:r>
          </a:p>
          <a:p>
            <a:pPr lvl="2" algn="just">
              <a:lnSpc>
                <a:spcPct val="80000"/>
              </a:lnSpc>
            </a:pPr>
            <a:r>
              <a:rPr lang="en-US" altLang="en-US" dirty="0">
                <a:solidFill>
                  <a:schemeClr val="bg1"/>
                </a:solidFill>
                <a:latin typeface="Barlow" pitchFamily="2" charset="77"/>
              </a:rPr>
              <a:t>NIV: genealogy; ESV: genealogy; </a:t>
            </a:r>
          </a:p>
          <a:p>
            <a:pPr lvl="2" algn="just">
              <a:lnSpc>
                <a:spcPct val="80000"/>
              </a:lnSpc>
            </a:pPr>
            <a:r>
              <a:rPr lang="en-US" altLang="en-US" dirty="0">
                <a:solidFill>
                  <a:schemeClr val="bg1"/>
                </a:solidFill>
                <a:latin typeface="Barlow" pitchFamily="2" charset="77"/>
              </a:rPr>
              <a:t>LXX Genesis 5:1 – </a:t>
            </a:r>
            <a:r>
              <a:rPr lang="el-GR" altLang="en-US" dirty="0">
                <a:solidFill>
                  <a:schemeClr val="bg1"/>
                </a:solidFill>
                <a:latin typeface="Times New Roman" panose="02020603050405020304" pitchFamily="18" charset="0"/>
                <a:cs typeface="Times New Roman" panose="02020603050405020304" pitchFamily="18" charset="0"/>
              </a:rPr>
              <a:t>αὕτη ἡ βίβλος γενέσεως ἀνθρώπων</a:t>
            </a:r>
            <a:r>
              <a:rPr lang="el-GR" altLang="en-US" dirty="0">
                <a:solidFill>
                  <a:schemeClr val="bg1"/>
                </a:solidFill>
              </a:rPr>
              <a:t> </a:t>
            </a:r>
            <a:r>
              <a:rPr lang="en-US" altLang="en-US" dirty="0">
                <a:solidFill>
                  <a:schemeClr val="bg1"/>
                </a:solidFill>
                <a:latin typeface="Barlow" pitchFamily="2" charset="77"/>
              </a:rPr>
              <a:t>(‘This is the book of the generations of humanity/Adam[?])</a:t>
            </a:r>
          </a:p>
          <a:p>
            <a:pPr lvl="2" algn="just">
              <a:lnSpc>
                <a:spcPct val="80000"/>
              </a:lnSpc>
            </a:pPr>
            <a:r>
              <a:rPr lang="en-US" altLang="en-US" dirty="0" err="1">
                <a:solidFill>
                  <a:schemeClr val="bg1"/>
                </a:solidFill>
                <a:latin typeface="Barlow" pitchFamily="2" charset="77"/>
              </a:rPr>
              <a:t>Hauerwas</a:t>
            </a:r>
            <a:r>
              <a:rPr lang="en-US" altLang="en-US" dirty="0">
                <a:solidFill>
                  <a:schemeClr val="bg1"/>
                </a:solidFill>
                <a:latin typeface="Barlow" pitchFamily="2" charset="77"/>
              </a:rPr>
              <a:t>: a beginning of a new age in Jesus</a:t>
            </a:r>
          </a:p>
          <a:p>
            <a:pPr lvl="1" algn="just">
              <a:lnSpc>
                <a:spcPct val="80000"/>
              </a:lnSpc>
            </a:pPr>
            <a:r>
              <a:rPr lang="en-US" altLang="en-US" sz="2000" dirty="0">
                <a:solidFill>
                  <a:schemeClr val="bg1"/>
                </a:solidFill>
                <a:latin typeface="Barlow" pitchFamily="2" charset="77"/>
              </a:rPr>
              <a:t>Christ/Messiah</a:t>
            </a:r>
          </a:p>
          <a:p>
            <a:pPr lvl="1" algn="just">
              <a:lnSpc>
                <a:spcPct val="80000"/>
              </a:lnSpc>
            </a:pPr>
            <a:r>
              <a:rPr lang="en-US" altLang="en-US" sz="2000" dirty="0">
                <a:solidFill>
                  <a:schemeClr val="bg1"/>
                </a:solidFill>
                <a:latin typeface="Barlow" pitchFamily="2" charset="77"/>
              </a:rPr>
              <a:t>Son of David</a:t>
            </a:r>
          </a:p>
          <a:p>
            <a:pPr lvl="1" algn="just">
              <a:lnSpc>
                <a:spcPct val="80000"/>
              </a:lnSpc>
            </a:pPr>
            <a:r>
              <a:rPr lang="en-US" altLang="en-US" sz="2000" dirty="0">
                <a:solidFill>
                  <a:schemeClr val="bg1"/>
                </a:solidFill>
                <a:latin typeface="Barlow" pitchFamily="2" charset="77"/>
              </a:rPr>
              <a:t>Son of Abraham (note the reversed order)</a:t>
            </a:r>
          </a:p>
          <a:p>
            <a:pPr algn="just"/>
            <a:endParaRPr lang="en-US" dirty="0">
              <a:solidFill>
                <a:schemeClr val="bg1"/>
              </a:solidFill>
              <a:latin typeface="Barlow" pitchFamily="2" charset="77"/>
            </a:endParaRPr>
          </a:p>
        </p:txBody>
      </p:sp>
    </p:spTree>
    <p:extLst>
      <p:ext uri="{BB962C8B-B14F-4D97-AF65-F5344CB8AC3E}">
        <p14:creationId xmlns:p14="http://schemas.microsoft.com/office/powerpoint/2010/main" val="34255058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latin typeface="+mn-lt"/>
            </a:endParaRPr>
          </a:p>
        </p:txBody>
      </p:sp>
      <p:pic>
        <p:nvPicPr>
          <p:cNvPr id="16" name="Content Placeholder 15">
            <a:extLst>
              <a:ext uri="{FF2B5EF4-FFF2-40B4-BE49-F238E27FC236}">
                <a16:creationId xmlns:a16="http://schemas.microsoft.com/office/drawing/2014/main" id="{1A66296A-92ED-7C60-74D9-E70FFB93FC4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7412" b="7412"/>
          <a:stretch/>
        </p:blipFill>
        <p:spPr>
          <a:xfrm>
            <a:off x="0" y="-62706"/>
            <a:ext cx="12192000" cy="6920706"/>
          </a:xfrm>
        </p:spPr>
      </p:pic>
      <p:sp>
        <p:nvSpPr>
          <p:cNvPr id="7" name="Rectangle 6"/>
          <p:cNvSpPr/>
          <p:nvPr/>
        </p:nvSpPr>
        <p:spPr>
          <a:xfrm>
            <a:off x="174566" y="181611"/>
            <a:ext cx="11842868" cy="2815975"/>
          </a:xfrm>
          <a:prstGeom prst="rect">
            <a:avLst/>
          </a:prstGeom>
          <a:solidFill>
            <a:srgbClr val="2211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7200" b="1" dirty="0"/>
          </a:p>
        </p:txBody>
      </p:sp>
      <p:sp>
        <p:nvSpPr>
          <p:cNvPr id="5" name="TextBox 4"/>
          <p:cNvSpPr txBox="1"/>
          <p:nvPr/>
        </p:nvSpPr>
        <p:spPr>
          <a:xfrm>
            <a:off x="5484568" y="466212"/>
            <a:ext cx="5869232" cy="2246769"/>
          </a:xfrm>
          <a:prstGeom prst="rect">
            <a:avLst/>
          </a:prstGeom>
          <a:noFill/>
        </p:spPr>
        <p:txBody>
          <a:bodyPr wrap="square" rtlCol="0">
            <a:spAutoFit/>
          </a:bodyPr>
          <a:lstStyle/>
          <a:p>
            <a:pPr marL="230188" indent="-230188">
              <a:buFont typeface="Arial" panose="020B0604020202020204" pitchFamily="34" charset="0"/>
              <a:buChar char="•"/>
            </a:pPr>
            <a:r>
              <a:rPr lang="en-US" altLang="en-US" sz="2000" b="1" dirty="0">
                <a:solidFill>
                  <a:schemeClr val="bg1"/>
                </a:solidFill>
                <a:latin typeface="Barlow" pitchFamily="2" charset="77"/>
              </a:rPr>
              <a:t>Graduate Diploma:</a:t>
            </a:r>
            <a:r>
              <a:rPr lang="en-US" altLang="en-US" sz="2000" dirty="0">
                <a:solidFill>
                  <a:schemeClr val="bg1"/>
                </a:solidFill>
                <a:latin typeface="Barlow" pitchFamily="2" charset="77"/>
              </a:rPr>
              <a:t> one-year program (9 courses)</a:t>
            </a:r>
          </a:p>
          <a:p>
            <a:pPr marL="230188" indent="-230188">
              <a:buFont typeface="Arial" panose="020B0604020202020204" pitchFamily="34" charset="0"/>
              <a:buChar char="•"/>
            </a:pPr>
            <a:r>
              <a:rPr lang="en-US" altLang="en-US" sz="2000" b="1" dirty="0">
                <a:solidFill>
                  <a:schemeClr val="bg1"/>
                </a:solidFill>
                <a:latin typeface="Barlow" pitchFamily="2" charset="77"/>
              </a:rPr>
              <a:t>Master of Theological Studies:</a:t>
            </a:r>
            <a:br>
              <a:rPr lang="en-US" altLang="en-US" sz="2000" dirty="0">
                <a:solidFill>
                  <a:schemeClr val="bg1"/>
                </a:solidFill>
                <a:latin typeface="Barlow" pitchFamily="2" charset="77"/>
              </a:rPr>
            </a:br>
            <a:r>
              <a:rPr lang="en-US" altLang="en-US" sz="2000" dirty="0">
                <a:solidFill>
                  <a:schemeClr val="bg1"/>
                </a:solidFill>
                <a:latin typeface="Barlow" pitchFamily="2" charset="77"/>
              </a:rPr>
              <a:t>two-year program (18 courses)</a:t>
            </a:r>
          </a:p>
          <a:p>
            <a:pPr marL="230188" indent="-230188">
              <a:buFont typeface="Arial" panose="020B0604020202020204" pitchFamily="34" charset="0"/>
              <a:buChar char="•"/>
            </a:pPr>
            <a:r>
              <a:rPr lang="en-US" altLang="en-US" sz="2000" b="1" dirty="0">
                <a:solidFill>
                  <a:schemeClr val="bg1"/>
                </a:solidFill>
                <a:latin typeface="Barlow" pitchFamily="2" charset="77"/>
              </a:rPr>
              <a:t>Master of Divinity: </a:t>
            </a:r>
            <a:r>
              <a:rPr lang="en-US" altLang="en-US" sz="2000" dirty="0">
                <a:solidFill>
                  <a:schemeClr val="bg1"/>
                </a:solidFill>
                <a:latin typeface="Barlow" pitchFamily="2" charset="77"/>
              </a:rPr>
              <a:t>three-year program (27 courses)</a:t>
            </a:r>
          </a:p>
          <a:p>
            <a:pPr marL="230188" indent="-230188">
              <a:buFont typeface="Arial" panose="020B0604020202020204" pitchFamily="34" charset="0"/>
              <a:buChar char="•"/>
            </a:pPr>
            <a:r>
              <a:rPr lang="en-US" altLang="en-US" sz="2000" b="1" dirty="0">
                <a:solidFill>
                  <a:schemeClr val="bg1"/>
                </a:solidFill>
                <a:latin typeface="Barlow" pitchFamily="2" charset="77"/>
              </a:rPr>
              <a:t>Doctor of Ministry (</a:t>
            </a:r>
            <a:r>
              <a:rPr lang="en-US" altLang="en-US" sz="2000" b="1" dirty="0" err="1">
                <a:solidFill>
                  <a:schemeClr val="bg1"/>
                </a:solidFill>
                <a:latin typeface="Barlow" pitchFamily="2" charset="77"/>
              </a:rPr>
              <a:t>DMin</a:t>
            </a:r>
            <a:r>
              <a:rPr lang="en-US" altLang="en-US" sz="2000" b="1" dirty="0">
                <a:solidFill>
                  <a:schemeClr val="bg1"/>
                </a:solidFill>
                <a:latin typeface="Barlow" pitchFamily="2" charset="77"/>
              </a:rPr>
              <a:t>)</a:t>
            </a:r>
          </a:p>
          <a:p>
            <a:pPr marL="230188" indent="-230188">
              <a:buFont typeface="Arial" panose="020B0604020202020204" pitchFamily="34" charset="0"/>
              <a:buChar char="•"/>
            </a:pPr>
            <a:r>
              <a:rPr lang="en-US" altLang="en-US" sz="2000" b="1" dirty="0">
                <a:solidFill>
                  <a:schemeClr val="bg1"/>
                </a:solidFill>
                <a:latin typeface="Barlow" pitchFamily="2" charset="77"/>
              </a:rPr>
              <a:t>Masters of Theology (</a:t>
            </a:r>
            <a:r>
              <a:rPr lang="en-US" altLang="en-US" sz="2000" b="1" dirty="0" err="1">
                <a:solidFill>
                  <a:schemeClr val="bg1"/>
                </a:solidFill>
                <a:latin typeface="Barlow" pitchFamily="2" charset="77"/>
              </a:rPr>
              <a:t>ThM</a:t>
            </a:r>
            <a:r>
              <a:rPr lang="en-US" altLang="en-US" sz="2000" b="1" dirty="0">
                <a:solidFill>
                  <a:schemeClr val="bg1"/>
                </a:solidFill>
                <a:latin typeface="Barlow" pitchFamily="2" charset="77"/>
              </a:rPr>
              <a:t>)</a:t>
            </a:r>
          </a:p>
        </p:txBody>
      </p:sp>
      <p:sp>
        <p:nvSpPr>
          <p:cNvPr id="6" name="Title 1"/>
          <p:cNvSpPr txBox="1">
            <a:spLocks/>
          </p:cNvSpPr>
          <p:nvPr/>
        </p:nvSpPr>
        <p:spPr>
          <a:xfrm>
            <a:off x="1041742" y="817578"/>
            <a:ext cx="3575650" cy="15440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solidFill>
                  <a:schemeClr val="bg1"/>
                </a:solidFill>
                <a:latin typeface="Barlow" pitchFamily="2" charset="77"/>
              </a:rPr>
              <a:t>ADD TITLE OF SLIDE</a:t>
            </a:r>
          </a:p>
        </p:txBody>
      </p:sp>
    </p:spTree>
    <p:extLst>
      <p:ext uri="{BB962C8B-B14F-4D97-AF65-F5344CB8AC3E}">
        <p14:creationId xmlns:p14="http://schemas.microsoft.com/office/powerpoint/2010/main" val="5308539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rgbClr val="2211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7200" b="1" dirty="0"/>
          </a:p>
        </p:txBody>
      </p:sp>
      <p:sp>
        <p:nvSpPr>
          <p:cNvPr id="3" name="TextBox 2"/>
          <p:cNvSpPr txBox="1"/>
          <p:nvPr/>
        </p:nvSpPr>
        <p:spPr>
          <a:xfrm>
            <a:off x="2290119" y="2208712"/>
            <a:ext cx="7611762" cy="3200876"/>
          </a:xfrm>
          <a:prstGeom prst="rect">
            <a:avLst/>
          </a:prstGeom>
          <a:noFill/>
        </p:spPr>
        <p:txBody>
          <a:bodyPr wrap="square" rtlCol="0">
            <a:spAutoFit/>
          </a:bodyPr>
          <a:lstStyle/>
          <a:p>
            <a:pPr algn="ctr">
              <a:defRPr/>
            </a:pPr>
            <a:r>
              <a:rPr lang="en-US" sz="2800" b="1" dirty="0">
                <a:solidFill>
                  <a:srgbClr val="EEAA00"/>
                </a:solidFill>
                <a:latin typeface="Barlow" pitchFamily="2" charset="77"/>
              </a:rPr>
              <a:t>CONTACT NAME</a:t>
            </a:r>
            <a:endParaRPr lang="en-US" sz="2800" dirty="0">
              <a:solidFill>
                <a:srgbClr val="EEAA00"/>
              </a:solidFill>
              <a:latin typeface="Barlow" pitchFamily="2" charset="77"/>
            </a:endParaRPr>
          </a:p>
          <a:p>
            <a:pPr algn="ctr">
              <a:defRPr/>
            </a:pPr>
            <a:endParaRPr lang="en-US" sz="2800" b="1" dirty="0">
              <a:solidFill>
                <a:srgbClr val="EEAA00"/>
              </a:solidFill>
              <a:latin typeface="Barlow" pitchFamily="2" charset="77"/>
            </a:endParaRPr>
          </a:p>
          <a:p>
            <a:pPr algn="ctr"/>
            <a:r>
              <a:rPr lang="en-US" dirty="0">
                <a:solidFill>
                  <a:schemeClr val="bg1"/>
                </a:solidFill>
                <a:latin typeface="Barlow" pitchFamily="2" charset="77"/>
              </a:rPr>
              <a:t>Telephone/voice mail: (416) 226-6620 Ext. XXX </a:t>
            </a:r>
          </a:p>
          <a:p>
            <a:pPr algn="ctr"/>
            <a:endParaRPr lang="en-US" dirty="0">
              <a:solidFill>
                <a:schemeClr val="bg1"/>
              </a:solidFill>
              <a:latin typeface="Barlow" pitchFamily="2" charset="77"/>
            </a:endParaRPr>
          </a:p>
          <a:p>
            <a:pPr algn="ctr"/>
            <a:r>
              <a:rPr lang="en-US" dirty="0">
                <a:solidFill>
                  <a:schemeClr val="bg1"/>
                </a:solidFill>
                <a:latin typeface="Barlow" pitchFamily="2" charset="77"/>
              </a:rPr>
              <a:t>Email: name@tyndale.ca</a:t>
            </a:r>
          </a:p>
          <a:p>
            <a:pPr algn="ctr"/>
            <a:endParaRPr lang="en-US" sz="2800" b="1" u="sng" dirty="0">
              <a:solidFill>
                <a:schemeClr val="bg1"/>
              </a:solidFill>
              <a:latin typeface="Barlow" pitchFamily="2" charset="77"/>
            </a:endParaRPr>
          </a:p>
          <a:p>
            <a:pPr algn="ctr"/>
            <a:r>
              <a:rPr lang="en-US" dirty="0">
                <a:solidFill>
                  <a:schemeClr val="bg1"/>
                </a:solidFill>
                <a:latin typeface="Barlow" pitchFamily="2" charset="77"/>
              </a:rPr>
              <a:t>Office Hours: Tuesdays 5:15PM - 6:00PM or </a:t>
            </a:r>
          </a:p>
          <a:p>
            <a:pPr algn="ctr"/>
            <a:r>
              <a:rPr lang="en-US" dirty="0">
                <a:solidFill>
                  <a:schemeClr val="bg1"/>
                </a:solidFill>
                <a:latin typeface="Barlow" pitchFamily="2" charset="77"/>
              </a:rPr>
              <a:t>Book another time by appointment.</a:t>
            </a:r>
          </a:p>
          <a:p>
            <a:pPr algn="ctr"/>
            <a:endParaRPr lang="en-US" sz="2800" b="1" dirty="0">
              <a:solidFill>
                <a:schemeClr val="bg1"/>
              </a:solidFill>
              <a:latin typeface="Barlow" pitchFamily="2" charset="77"/>
            </a:endParaRPr>
          </a:p>
        </p:txBody>
      </p:sp>
      <p:sp>
        <p:nvSpPr>
          <p:cNvPr id="4" name="Title 1"/>
          <p:cNvSpPr txBox="1">
            <a:spLocks/>
          </p:cNvSpPr>
          <p:nvPr/>
        </p:nvSpPr>
        <p:spPr>
          <a:xfrm>
            <a:off x="2209800" y="1122363"/>
            <a:ext cx="7772400" cy="71879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chemeClr val="bg1"/>
                </a:solidFill>
                <a:latin typeface="Barlow" pitchFamily="2" charset="77"/>
              </a:rPr>
              <a:t>QUESTIONS? </a:t>
            </a:r>
          </a:p>
        </p:txBody>
      </p:sp>
    </p:spTree>
    <p:extLst>
      <p:ext uri="{BB962C8B-B14F-4D97-AF65-F5344CB8AC3E}">
        <p14:creationId xmlns:p14="http://schemas.microsoft.com/office/powerpoint/2010/main" val="13709555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solidFill>
            <a:srgbClr val="2211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7200" b="1" dirty="0"/>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81598" y="2258566"/>
            <a:ext cx="1828804" cy="2340869"/>
          </a:xfrm>
          <a:prstGeom prst="rect">
            <a:avLst/>
          </a:prstGeom>
        </p:spPr>
      </p:pic>
    </p:spTree>
    <p:extLst>
      <p:ext uri="{BB962C8B-B14F-4D97-AF65-F5344CB8AC3E}">
        <p14:creationId xmlns:p14="http://schemas.microsoft.com/office/powerpoint/2010/main" val="7029455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solidFill>
            <a:srgbClr val="2211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7200" b="1" dirty="0"/>
          </a:p>
        </p:txBody>
      </p:sp>
      <p:sp>
        <p:nvSpPr>
          <p:cNvPr id="6" name="Rectangle 5"/>
          <p:cNvSpPr/>
          <p:nvPr/>
        </p:nvSpPr>
        <p:spPr>
          <a:xfrm>
            <a:off x="2991035" y="2986623"/>
            <a:ext cx="6209928" cy="1323439"/>
          </a:xfrm>
          <a:prstGeom prst="rect">
            <a:avLst/>
          </a:prstGeom>
        </p:spPr>
        <p:txBody>
          <a:bodyPr wrap="square">
            <a:spAutoFit/>
          </a:bodyPr>
          <a:lstStyle/>
          <a:p>
            <a:r>
              <a:rPr lang="en-US" altLang="en-US" sz="2000" b="1" dirty="0">
                <a:solidFill>
                  <a:srgbClr val="EEAA00"/>
                </a:solidFill>
                <a:latin typeface="Barlow" pitchFamily="2" charset="77"/>
                <a:cs typeface="Calibri" panose="020F0502020204030204" pitchFamily="34" charset="0"/>
              </a:rPr>
              <a:t>Tyndale is dedicated to the pursuit of truth,</a:t>
            </a:r>
          </a:p>
          <a:p>
            <a:r>
              <a:rPr lang="en-US" altLang="en-US" sz="2000" b="1" dirty="0">
                <a:solidFill>
                  <a:srgbClr val="EEAA00"/>
                </a:solidFill>
                <a:latin typeface="Barlow" pitchFamily="2" charset="77"/>
                <a:cs typeface="Calibri" panose="020F0502020204030204" pitchFamily="34" charset="0"/>
              </a:rPr>
              <a:t>to excellence in teaching, learning and research, </a:t>
            </a:r>
          </a:p>
          <a:p>
            <a:r>
              <a:rPr lang="en-US" altLang="en-US" sz="2000" b="1" dirty="0">
                <a:solidFill>
                  <a:srgbClr val="EEAA00"/>
                </a:solidFill>
                <a:latin typeface="Barlow" pitchFamily="2" charset="77"/>
                <a:cs typeface="Calibri" panose="020F0502020204030204" pitchFamily="34" charset="0"/>
              </a:rPr>
              <a:t>to the development of mind, heart and character, </a:t>
            </a:r>
          </a:p>
          <a:p>
            <a:r>
              <a:rPr lang="en-US" altLang="en-US" sz="2000" b="1" dirty="0">
                <a:solidFill>
                  <a:srgbClr val="EEAA00"/>
                </a:solidFill>
                <a:latin typeface="Barlow" pitchFamily="2" charset="77"/>
                <a:cs typeface="Calibri" panose="020F0502020204030204" pitchFamily="34" charset="0"/>
              </a:rPr>
              <a:t>to serve the church and the world for the glory of God.</a:t>
            </a:r>
            <a:endParaRPr lang="en-US" sz="2000" b="1" dirty="0">
              <a:solidFill>
                <a:srgbClr val="EEAA00"/>
              </a:solidFill>
              <a:latin typeface="Barlow" pitchFamily="2" charset="77"/>
              <a:cs typeface="Calibri" panose="020F0502020204030204" pitchFamily="34" charset="0"/>
            </a:endParaRPr>
          </a:p>
        </p:txBody>
      </p:sp>
      <p:pic>
        <p:nvPicPr>
          <p:cNvPr id="9" name="Picture 8" descr="A black and white logo&#10;&#10;AI-generated content may be incorrect.">
            <a:extLst>
              <a:ext uri="{FF2B5EF4-FFF2-40B4-BE49-F238E27FC236}">
                <a16:creationId xmlns:a16="http://schemas.microsoft.com/office/drawing/2014/main" id="{57542B11-E596-03DC-0760-3F69FA025C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3437" y="1500763"/>
            <a:ext cx="545124" cy="696547"/>
          </a:xfrm>
          <a:prstGeom prst="rect">
            <a:avLst/>
          </a:prstGeom>
        </p:spPr>
      </p:pic>
    </p:spTree>
    <p:extLst>
      <p:ext uri="{BB962C8B-B14F-4D97-AF65-F5344CB8AC3E}">
        <p14:creationId xmlns:p14="http://schemas.microsoft.com/office/powerpoint/2010/main" val="36085371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281EE8-D53F-61EF-EA71-7FBA9D5628DF}"/>
              </a:ext>
            </a:extLst>
          </p:cNvPr>
          <p:cNvSpPr/>
          <p:nvPr/>
        </p:nvSpPr>
        <p:spPr>
          <a:xfrm>
            <a:off x="8151962" y="0"/>
            <a:ext cx="4040038" cy="6858000"/>
          </a:xfrm>
          <a:prstGeom prst="rect">
            <a:avLst/>
          </a:prstGeom>
          <a:solidFill>
            <a:srgbClr val="2110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7200" b="1" dirty="0"/>
          </a:p>
        </p:txBody>
      </p:sp>
      <p:pic>
        <p:nvPicPr>
          <p:cNvPr id="3" name="Picture 2">
            <a:extLst>
              <a:ext uri="{FF2B5EF4-FFF2-40B4-BE49-F238E27FC236}">
                <a16:creationId xmlns:a16="http://schemas.microsoft.com/office/drawing/2014/main" id="{D8E3B604-CFCC-C8E6-2D13-BF6606D894FE}"/>
              </a:ext>
            </a:extLst>
          </p:cNvPr>
          <p:cNvPicPr>
            <a:picLocks noChangeAspect="1"/>
          </p:cNvPicPr>
          <p:nvPr/>
        </p:nvPicPr>
        <p:blipFill>
          <a:blip r:embed="rId2">
            <a:extLst>
              <a:ext uri="{28A0092B-C50C-407E-A947-70E740481C1C}">
                <a14:useLocalDpi xmlns:a14="http://schemas.microsoft.com/office/drawing/2010/main" val="0"/>
              </a:ext>
            </a:extLst>
          </a:blip>
          <a:srcRect t="33371" b="33371"/>
          <a:stretch/>
        </p:blipFill>
        <p:spPr>
          <a:xfrm>
            <a:off x="0" y="0"/>
            <a:ext cx="12146634" cy="2694432"/>
          </a:xfrm>
          <a:prstGeom prst="rect">
            <a:avLst/>
          </a:prstGeom>
        </p:spPr>
      </p:pic>
      <p:sp>
        <p:nvSpPr>
          <p:cNvPr id="5" name="TextBox 4">
            <a:extLst>
              <a:ext uri="{FF2B5EF4-FFF2-40B4-BE49-F238E27FC236}">
                <a16:creationId xmlns:a16="http://schemas.microsoft.com/office/drawing/2014/main" id="{1BC17D47-B2BB-6F7E-3180-AA7C720C67FD}"/>
              </a:ext>
            </a:extLst>
          </p:cNvPr>
          <p:cNvSpPr txBox="1"/>
          <p:nvPr/>
        </p:nvSpPr>
        <p:spPr>
          <a:xfrm>
            <a:off x="3049111" y="4013775"/>
            <a:ext cx="5606428" cy="1631216"/>
          </a:xfrm>
          <a:prstGeom prst="rect">
            <a:avLst/>
          </a:prstGeom>
          <a:noFill/>
        </p:spPr>
        <p:txBody>
          <a:bodyPr wrap="square" rtlCol="0">
            <a:spAutoFit/>
          </a:bodyPr>
          <a:lstStyle/>
          <a:p>
            <a:pPr algn="just"/>
            <a:r>
              <a:rPr lang="en-CA" sz="1600" dirty="0">
                <a:solidFill>
                  <a:schemeClr val="bg1"/>
                </a:solidFill>
                <a:latin typeface="Barlow" pitchFamily="2" charset="77"/>
              </a:rPr>
              <a:t>This text should be replaced. This text should be replaced. This text should be replaced. This text should be replaced. This text should be replaced. This text should be replaced. This text should be replaced. This text should be replaced. This text should be replaced. This text should be replaced. This text should be replaced. This text should be replaced. </a:t>
            </a:r>
            <a:endParaRPr lang="en-US" sz="1600" dirty="0">
              <a:solidFill>
                <a:schemeClr val="bg1"/>
              </a:solidFill>
              <a:latin typeface="Barlow" pitchFamily="2" charset="77"/>
            </a:endParaRPr>
          </a:p>
        </p:txBody>
      </p:sp>
      <p:sp>
        <p:nvSpPr>
          <p:cNvPr id="6" name="TextBox 5">
            <a:extLst>
              <a:ext uri="{FF2B5EF4-FFF2-40B4-BE49-F238E27FC236}">
                <a16:creationId xmlns:a16="http://schemas.microsoft.com/office/drawing/2014/main" id="{33C311FA-E305-3902-D09D-066F7B30DD61}"/>
              </a:ext>
            </a:extLst>
          </p:cNvPr>
          <p:cNvSpPr txBox="1"/>
          <p:nvPr/>
        </p:nvSpPr>
        <p:spPr>
          <a:xfrm>
            <a:off x="3049111" y="3429000"/>
            <a:ext cx="2914022" cy="584775"/>
          </a:xfrm>
          <a:prstGeom prst="rect">
            <a:avLst/>
          </a:prstGeom>
          <a:noFill/>
        </p:spPr>
        <p:txBody>
          <a:bodyPr wrap="square" rtlCol="0">
            <a:spAutoFit/>
          </a:bodyPr>
          <a:lstStyle/>
          <a:p>
            <a:pPr algn="just"/>
            <a:r>
              <a:rPr lang="en-CA" sz="3200" b="1" dirty="0">
                <a:solidFill>
                  <a:schemeClr val="bg1"/>
                </a:solidFill>
                <a:latin typeface="Barlow" pitchFamily="2" charset="77"/>
              </a:rPr>
              <a:t>TITLE</a:t>
            </a:r>
            <a:endParaRPr lang="en-US" sz="3200" b="1" dirty="0">
              <a:solidFill>
                <a:schemeClr val="bg1"/>
              </a:solidFill>
              <a:latin typeface="Barlow" pitchFamily="2" charset="77"/>
            </a:endParaRPr>
          </a:p>
        </p:txBody>
      </p:sp>
    </p:spTree>
    <p:extLst>
      <p:ext uri="{BB962C8B-B14F-4D97-AF65-F5344CB8AC3E}">
        <p14:creationId xmlns:p14="http://schemas.microsoft.com/office/powerpoint/2010/main" val="18312688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151962" y="0"/>
            <a:ext cx="404003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7200" b="1" dirty="0"/>
          </a:p>
        </p:txBody>
      </p:sp>
      <p:sp>
        <p:nvSpPr>
          <p:cNvPr id="5" name="TextBox 4">
            <a:extLst>
              <a:ext uri="{FF2B5EF4-FFF2-40B4-BE49-F238E27FC236}">
                <a16:creationId xmlns:a16="http://schemas.microsoft.com/office/drawing/2014/main" id="{434E2C62-0E01-8C83-DBE4-8A9CE4BD200E}"/>
              </a:ext>
            </a:extLst>
          </p:cNvPr>
          <p:cNvSpPr txBox="1"/>
          <p:nvPr/>
        </p:nvSpPr>
        <p:spPr>
          <a:xfrm>
            <a:off x="8721969" y="733463"/>
            <a:ext cx="2914022" cy="1569660"/>
          </a:xfrm>
          <a:prstGeom prst="rect">
            <a:avLst/>
          </a:prstGeom>
          <a:noFill/>
        </p:spPr>
        <p:txBody>
          <a:bodyPr wrap="square" rtlCol="0">
            <a:spAutoFit/>
          </a:bodyPr>
          <a:lstStyle/>
          <a:p>
            <a:pPr algn="just"/>
            <a:r>
              <a:rPr lang="en-CA" sz="1600" dirty="0">
                <a:latin typeface="Barlow" pitchFamily="2" charset="77"/>
              </a:rPr>
              <a:t>This text should be replaced. This text should be replaced. This text should be replaced. This text should be replaced. This text should be replaced. This text should be replaced.</a:t>
            </a:r>
            <a:endParaRPr lang="en-US" sz="1600" dirty="0">
              <a:latin typeface="Barlow" pitchFamily="2" charset="77"/>
            </a:endParaRPr>
          </a:p>
        </p:txBody>
      </p:sp>
      <p:sp>
        <p:nvSpPr>
          <p:cNvPr id="7" name="TextBox 6">
            <a:extLst>
              <a:ext uri="{FF2B5EF4-FFF2-40B4-BE49-F238E27FC236}">
                <a16:creationId xmlns:a16="http://schemas.microsoft.com/office/drawing/2014/main" id="{76B9E4EE-0BA7-FD06-AACD-3BD7FB085179}"/>
              </a:ext>
            </a:extLst>
          </p:cNvPr>
          <p:cNvSpPr txBox="1"/>
          <p:nvPr/>
        </p:nvSpPr>
        <p:spPr>
          <a:xfrm>
            <a:off x="8714970" y="2790367"/>
            <a:ext cx="2914022" cy="1569660"/>
          </a:xfrm>
          <a:prstGeom prst="rect">
            <a:avLst/>
          </a:prstGeom>
          <a:noFill/>
        </p:spPr>
        <p:txBody>
          <a:bodyPr wrap="square" rtlCol="0">
            <a:spAutoFit/>
          </a:bodyPr>
          <a:lstStyle/>
          <a:p>
            <a:pPr algn="just"/>
            <a:r>
              <a:rPr lang="en-CA" sz="1600" dirty="0">
                <a:latin typeface="Barlow" pitchFamily="2" charset="77"/>
              </a:rPr>
              <a:t>This text should be replaced. This text should be replaced. This text should be replaced. This text should be replaced. This text should be replaced. This text should be replaced.</a:t>
            </a:r>
            <a:endParaRPr lang="en-US" sz="1600" dirty="0">
              <a:latin typeface="Barlow" pitchFamily="2" charset="77"/>
            </a:endParaRPr>
          </a:p>
        </p:txBody>
      </p:sp>
      <p:sp>
        <p:nvSpPr>
          <p:cNvPr id="9" name="TextBox 8">
            <a:extLst>
              <a:ext uri="{FF2B5EF4-FFF2-40B4-BE49-F238E27FC236}">
                <a16:creationId xmlns:a16="http://schemas.microsoft.com/office/drawing/2014/main" id="{11F92A1D-3973-2CBD-860C-D3B121E1EDE0}"/>
              </a:ext>
            </a:extLst>
          </p:cNvPr>
          <p:cNvSpPr txBox="1"/>
          <p:nvPr/>
        </p:nvSpPr>
        <p:spPr>
          <a:xfrm>
            <a:off x="8714970" y="4970380"/>
            <a:ext cx="2914022" cy="1569660"/>
          </a:xfrm>
          <a:prstGeom prst="rect">
            <a:avLst/>
          </a:prstGeom>
          <a:noFill/>
        </p:spPr>
        <p:txBody>
          <a:bodyPr wrap="square" rtlCol="0">
            <a:spAutoFit/>
          </a:bodyPr>
          <a:lstStyle/>
          <a:p>
            <a:pPr algn="just"/>
            <a:r>
              <a:rPr lang="en-CA" sz="1600" dirty="0">
                <a:latin typeface="Barlow" pitchFamily="2" charset="77"/>
              </a:rPr>
              <a:t>This text should be replaced. This text should be replaced. This text should be replaced. This text should be replaced. This text should be replaced. This text should be replaced.</a:t>
            </a:r>
            <a:endParaRPr lang="en-US" sz="1600" dirty="0">
              <a:latin typeface="Barlow" pitchFamily="2" charset="77"/>
            </a:endParaRPr>
          </a:p>
        </p:txBody>
      </p:sp>
      <p:sp>
        <p:nvSpPr>
          <p:cNvPr id="11" name="TextBox 10">
            <a:extLst>
              <a:ext uri="{FF2B5EF4-FFF2-40B4-BE49-F238E27FC236}">
                <a16:creationId xmlns:a16="http://schemas.microsoft.com/office/drawing/2014/main" id="{16E37216-7F26-11BB-72CE-6D671626B450}"/>
              </a:ext>
            </a:extLst>
          </p:cNvPr>
          <p:cNvSpPr txBox="1"/>
          <p:nvPr/>
        </p:nvSpPr>
        <p:spPr>
          <a:xfrm>
            <a:off x="778183" y="1148869"/>
            <a:ext cx="5606428" cy="1323439"/>
          </a:xfrm>
          <a:prstGeom prst="rect">
            <a:avLst/>
          </a:prstGeom>
          <a:noFill/>
        </p:spPr>
        <p:txBody>
          <a:bodyPr wrap="square" rtlCol="0">
            <a:spAutoFit/>
          </a:bodyPr>
          <a:lstStyle/>
          <a:p>
            <a:pPr algn="just"/>
            <a:r>
              <a:rPr lang="en-CA" sz="1600" dirty="0">
                <a:solidFill>
                  <a:schemeClr val="bg1"/>
                </a:solidFill>
                <a:latin typeface="Barlow" pitchFamily="2" charset="77"/>
              </a:rPr>
              <a:t>This text should be replaced. This text should be replaced. This text should be replaced. This text should be replaced. This text should be replaced. This text should be replaced. This text should be replaced. This text should be replaced. This text should be replaced.</a:t>
            </a:r>
            <a:endParaRPr lang="en-US" sz="1600" dirty="0">
              <a:solidFill>
                <a:schemeClr val="bg1"/>
              </a:solidFill>
              <a:latin typeface="Barlow" pitchFamily="2" charset="77"/>
            </a:endParaRPr>
          </a:p>
        </p:txBody>
      </p:sp>
      <p:sp>
        <p:nvSpPr>
          <p:cNvPr id="13" name="Oval 12">
            <a:extLst>
              <a:ext uri="{FF2B5EF4-FFF2-40B4-BE49-F238E27FC236}">
                <a16:creationId xmlns:a16="http://schemas.microsoft.com/office/drawing/2014/main" id="{9A76F730-3368-DC40-45AF-C08F7F65BD69}"/>
              </a:ext>
            </a:extLst>
          </p:cNvPr>
          <p:cNvSpPr/>
          <p:nvPr/>
        </p:nvSpPr>
        <p:spPr>
          <a:xfrm>
            <a:off x="7606948" y="1115367"/>
            <a:ext cx="830017" cy="830017"/>
          </a:xfrm>
          <a:prstGeom prst="ellipse">
            <a:avLst/>
          </a:prstGeom>
          <a:solidFill>
            <a:srgbClr val="21105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4D353CF-C8D7-B7BF-A233-1D81FDCF8A9E}"/>
              </a:ext>
            </a:extLst>
          </p:cNvPr>
          <p:cNvSpPr/>
          <p:nvPr/>
        </p:nvSpPr>
        <p:spPr>
          <a:xfrm>
            <a:off x="7612446" y="3160188"/>
            <a:ext cx="830017" cy="830017"/>
          </a:xfrm>
          <a:prstGeom prst="ellipse">
            <a:avLst/>
          </a:prstGeom>
          <a:solidFill>
            <a:srgbClr val="21105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7FB8495-1762-DE2C-DDD7-2EC9DB68ACDF}"/>
              </a:ext>
            </a:extLst>
          </p:cNvPr>
          <p:cNvSpPr/>
          <p:nvPr/>
        </p:nvSpPr>
        <p:spPr>
          <a:xfrm>
            <a:off x="7606948" y="5217092"/>
            <a:ext cx="830017" cy="830017"/>
          </a:xfrm>
          <a:prstGeom prst="ellipse">
            <a:avLst/>
          </a:prstGeom>
          <a:solidFill>
            <a:srgbClr val="21105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499892EA-71E3-3741-01DE-32A72F4D8598}"/>
              </a:ext>
            </a:extLst>
          </p:cNvPr>
          <p:cNvSpPr txBox="1"/>
          <p:nvPr/>
        </p:nvSpPr>
        <p:spPr>
          <a:xfrm>
            <a:off x="8714970" y="2451813"/>
            <a:ext cx="2914022" cy="338554"/>
          </a:xfrm>
          <a:prstGeom prst="rect">
            <a:avLst/>
          </a:prstGeom>
          <a:noFill/>
        </p:spPr>
        <p:txBody>
          <a:bodyPr wrap="square" rtlCol="0">
            <a:spAutoFit/>
          </a:bodyPr>
          <a:lstStyle/>
          <a:p>
            <a:pPr algn="just"/>
            <a:r>
              <a:rPr lang="en-CA" sz="1600" b="1" dirty="0">
                <a:latin typeface="Barlow" pitchFamily="2" charset="77"/>
              </a:rPr>
              <a:t>TITLE</a:t>
            </a:r>
            <a:endParaRPr lang="en-US" sz="1600" b="1" dirty="0">
              <a:latin typeface="Barlow" pitchFamily="2" charset="77"/>
            </a:endParaRPr>
          </a:p>
        </p:txBody>
      </p:sp>
      <p:sp>
        <p:nvSpPr>
          <p:cNvPr id="17" name="TextBox 16">
            <a:extLst>
              <a:ext uri="{FF2B5EF4-FFF2-40B4-BE49-F238E27FC236}">
                <a16:creationId xmlns:a16="http://schemas.microsoft.com/office/drawing/2014/main" id="{36865C04-37A2-DC2E-8E7C-04B32F7900E8}"/>
              </a:ext>
            </a:extLst>
          </p:cNvPr>
          <p:cNvSpPr txBox="1"/>
          <p:nvPr/>
        </p:nvSpPr>
        <p:spPr>
          <a:xfrm>
            <a:off x="8721969" y="452124"/>
            <a:ext cx="2914022" cy="338554"/>
          </a:xfrm>
          <a:prstGeom prst="rect">
            <a:avLst/>
          </a:prstGeom>
          <a:noFill/>
        </p:spPr>
        <p:txBody>
          <a:bodyPr wrap="square" rtlCol="0">
            <a:spAutoFit/>
          </a:bodyPr>
          <a:lstStyle/>
          <a:p>
            <a:pPr algn="just"/>
            <a:r>
              <a:rPr lang="en-CA" sz="1600" b="1" dirty="0">
                <a:latin typeface="Barlow" pitchFamily="2" charset="77"/>
              </a:rPr>
              <a:t>TITLE</a:t>
            </a:r>
            <a:endParaRPr lang="en-US" sz="1600" b="1" dirty="0">
              <a:latin typeface="Barlow" pitchFamily="2" charset="77"/>
            </a:endParaRPr>
          </a:p>
        </p:txBody>
      </p:sp>
      <p:sp>
        <p:nvSpPr>
          <p:cNvPr id="18" name="TextBox 17">
            <a:extLst>
              <a:ext uri="{FF2B5EF4-FFF2-40B4-BE49-F238E27FC236}">
                <a16:creationId xmlns:a16="http://schemas.microsoft.com/office/drawing/2014/main" id="{A1EA3BBA-0B13-B7D8-C3C7-3D6AF7DDA346}"/>
              </a:ext>
            </a:extLst>
          </p:cNvPr>
          <p:cNvSpPr txBox="1"/>
          <p:nvPr/>
        </p:nvSpPr>
        <p:spPr>
          <a:xfrm>
            <a:off x="8714970" y="4677987"/>
            <a:ext cx="2914022" cy="338554"/>
          </a:xfrm>
          <a:prstGeom prst="rect">
            <a:avLst/>
          </a:prstGeom>
          <a:noFill/>
        </p:spPr>
        <p:txBody>
          <a:bodyPr wrap="square" rtlCol="0">
            <a:spAutoFit/>
          </a:bodyPr>
          <a:lstStyle/>
          <a:p>
            <a:pPr algn="just"/>
            <a:r>
              <a:rPr lang="en-CA" sz="1600" b="1" dirty="0">
                <a:latin typeface="Barlow" pitchFamily="2" charset="77"/>
              </a:rPr>
              <a:t>TITLE</a:t>
            </a:r>
            <a:endParaRPr lang="en-US" sz="1600" b="1" dirty="0">
              <a:latin typeface="Barlow" pitchFamily="2" charset="77"/>
            </a:endParaRPr>
          </a:p>
        </p:txBody>
      </p:sp>
      <p:sp>
        <p:nvSpPr>
          <p:cNvPr id="19" name="TextBox 18">
            <a:extLst>
              <a:ext uri="{FF2B5EF4-FFF2-40B4-BE49-F238E27FC236}">
                <a16:creationId xmlns:a16="http://schemas.microsoft.com/office/drawing/2014/main" id="{A17AB577-72E4-C928-4883-7F44AC19FFEF}"/>
              </a:ext>
            </a:extLst>
          </p:cNvPr>
          <p:cNvSpPr txBox="1"/>
          <p:nvPr/>
        </p:nvSpPr>
        <p:spPr>
          <a:xfrm>
            <a:off x="778183" y="386830"/>
            <a:ext cx="2914022" cy="584775"/>
          </a:xfrm>
          <a:prstGeom prst="rect">
            <a:avLst/>
          </a:prstGeom>
          <a:noFill/>
        </p:spPr>
        <p:txBody>
          <a:bodyPr wrap="square" rtlCol="0">
            <a:spAutoFit/>
          </a:bodyPr>
          <a:lstStyle/>
          <a:p>
            <a:pPr algn="just"/>
            <a:r>
              <a:rPr lang="en-CA" sz="3200" b="1" dirty="0">
                <a:solidFill>
                  <a:schemeClr val="bg1"/>
                </a:solidFill>
                <a:latin typeface="Barlow" pitchFamily="2" charset="77"/>
              </a:rPr>
              <a:t>TITLE</a:t>
            </a:r>
            <a:endParaRPr lang="en-US" sz="3200" b="1" dirty="0">
              <a:solidFill>
                <a:schemeClr val="bg1"/>
              </a:solidFill>
              <a:latin typeface="Barlow" pitchFamily="2" charset="77"/>
            </a:endParaRPr>
          </a:p>
        </p:txBody>
      </p:sp>
      <p:sp>
        <p:nvSpPr>
          <p:cNvPr id="21" name="TextBox 20">
            <a:extLst>
              <a:ext uri="{FF2B5EF4-FFF2-40B4-BE49-F238E27FC236}">
                <a16:creationId xmlns:a16="http://schemas.microsoft.com/office/drawing/2014/main" id="{C22C18A5-78EF-8B3D-9867-EB67E28EA9EA}"/>
              </a:ext>
            </a:extLst>
          </p:cNvPr>
          <p:cNvSpPr txBox="1"/>
          <p:nvPr/>
        </p:nvSpPr>
        <p:spPr>
          <a:xfrm>
            <a:off x="7868568" y="1361098"/>
            <a:ext cx="306775" cy="338554"/>
          </a:xfrm>
          <a:prstGeom prst="rect">
            <a:avLst/>
          </a:prstGeom>
          <a:noFill/>
        </p:spPr>
        <p:txBody>
          <a:bodyPr wrap="square" rtlCol="0">
            <a:spAutoFit/>
          </a:bodyPr>
          <a:lstStyle/>
          <a:p>
            <a:pPr algn="ctr"/>
            <a:r>
              <a:rPr lang="en-CA" sz="1600" b="1" dirty="0">
                <a:solidFill>
                  <a:srgbClr val="EEAA00"/>
                </a:solidFill>
                <a:latin typeface="Barlow" pitchFamily="2" charset="77"/>
              </a:rPr>
              <a:t>1</a:t>
            </a:r>
            <a:endParaRPr lang="en-US" sz="1600" b="1" dirty="0">
              <a:solidFill>
                <a:srgbClr val="EEAA00"/>
              </a:solidFill>
              <a:latin typeface="Barlow" pitchFamily="2" charset="77"/>
            </a:endParaRPr>
          </a:p>
        </p:txBody>
      </p:sp>
      <p:sp>
        <p:nvSpPr>
          <p:cNvPr id="22" name="TextBox 21">
            <a:extLst>
              <a:ext uri="{FF2B5EF4-FFF2-40B4-BE49-F238E27FC236}">
                <a16:creationId xmlns:a16="http://schemas.microsoft.com/office/drawing/2014/main" id="{23C99954-D87A-ED95-951A-37845C4BA08D}"/>
              </a:ext>
            </a:extLst>
          </p:cNvPr>
          <p:cNvSpPr txBox="1"/>
          <p:nvPr/>
        </p:nvSpPr>
        <p:spPr>
          <a:xfrm>
            <a:off x="7879724" y="3405919"/>
            <a:ext cx="306775" cy="338554"/>
          </a:xfrm>
          <a:prstGeom prst="rect">
            <a:avLst/>
          </a:prstGeom>
          <a:noFill/>
        </p:spPr>
        <p:txBody>
          <a:bodyPr wrap="square" rtlCol="0">
            <a:spAutoFit/>
          </a:bodyPr>
          <a:lstStyle/>
          <a:p>
            <a:pPr algn="ctr"/>
            <a:r>
              <a:rPr lang="en-CA" sz="1600" b="1" dirty="0">
                <a:solidFill>
                  <a:srgbClr val="EEAA00"/>
                </a:solidFill>
                <a:latin typeface="Barlow" pitchFamily="2" charset="77"/>
              </a:rPr>
              <a:t>2</a:t>
            </a:r>
            <a:endParaRPr lang="en-US" sz="1600" b="1" dirty="0">
              <a:solidFill>
                <a:srgbClr val="EEAA00"/>
              </a:solidFill>
              <a:latin typeface="Barlow" pitchFamily="2" charset="77"/>
            </a:endParaRPr>
          </a:p>
        </p:txBody>
      </p:sp>
      <p:sp>
        <p:nvSpPr>
          <p:cNvPr id="23" name="TextBox 22">
            <a:extLst>
              <a:ext uri="{FF2B5EF4-FFF2-40B4-BE49-F238E27FC236}">
                <a16:creationId xmlns:a16="http://schemas.microsoft.com/office/drawing/2014/main" id="{E8874673-6BF3-B92B-FBA5-F033FFBCEA9A}"/>
              </a:ext>
            </a:extLst>
          </p:cNvPr>
          <p:cNvSpPr txBox="1"/>
          <p:nvPr/>
        </p:nvSpPr>
        <p:spPr>
          <a:xfrm>
            <a:off x="7879724" y="5462823"/>
            <a:ext cx="306775" cy="338554"/>
          </a:xfrm>
          <a:prstGeom prst="rect">
            <a:avLst/>
          </a:prstGeom>
          <a:noFill/>
        </p:spPr>
        <p:txBody>
          <a:bodyPr wrap="square" rtlCol="0">
            <a:spAutoFit/>
          </a:bodyPr>
          <a:lstStyle/>
          <a:p>
            <a:pPr algn="ctr"/>
            <a:r>
              <a:rPr lang="en-CA" sz="1600" b="1" dirty="0">
                <a:solidFill>
                  <a:srgbClr val="EEAA00"/>
                </a:solidFill>
                <a:latin typeface="Barlow" pitchFamily="2" charset="77"/>
              </a:rPr>
              <a:t>3</a:t>
            </a:r>
            <a:endParaRPr lang="en-US" sz="1600" b="1" dirty="0">
              <a:solidFill>
                <a:srgbClr val="EEAA00"/>
              </a:solidFill>
              <a:latin typeface="Barlow" pitchFamily="2" charset="77"/>
            </a:endParaRPr>
          </a:p>
        </p:txBody>
      </p:sp>
      <p:pic>
        <p:nvPicPr>
          <p:cNvPr id="3" name="Picture 2">
            <a:extLst>
              <a:ext uri="{FF2B5EF4-FFF2-40B4-BE49-F238E27FC236}">
                <a16:creationId xmlns:a16="http://schemas.microsoft.com/office/drawing/2014/main" id="{D3BD1D59-0B64-7296-30E0-3059BF33B8B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86785" y="2833269"/>
            <a:ext cx="5389223" cy="3591593"/>
          </a:xfrm>
          <a:prstGeom prst="rect">
            <a:avLst/>
          </a:prstGeom>
        </p:spPr>
      </p:pic>
    </p:spTree>
    <p:extLst>
      <p:ext uri="{BB962C8B-B14F-4D97-AF65-F5344CB8AC3E}">
        <p14:creationId xmlns:p14="http://schemas.microsoft.com/office/powerpoint/2010/main" val="24913987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E7721C4-99A3-E19E-9F19-C0776D2CFA11}"/>
              </a:ext>
            </a:extLst>
          </p:cNvPr>
          <p:cNvSpPr/>
          <p:nvPr/>
        </p:nvSpPr>
        <p:spPr>
          <a:xfrm>
            <a:off x="4180114" y="0"/>
            <a:ext cx="801188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7200" b="1" dirty="0"/>
          </a:p>
        </p:txBody>
      </p:sp>
      <p:pic>
        <p:nvPicPr>
          <p:cNvPr id="2" name="Picture 1">
            <a:extLst>
              <a:ext uri="{FF2B5EF4-FFF2-40B4-BE49-F238E27FC236}">
                <a16:creationId xmlns:a16="http://schemas.microsoft.com/office/drawing/2014/main" id="{8F8F6B63-E736-668C-BCE4-85A8BBB0005B}"/>
              </a:ext>
            </a:extLst>
          </p:cNvPr>
          <p:cNvPicPr>
            <a:picLocks noChangeAspect="1"/>
          </p:cNvPicPr>
          <p:nvPr/>
        </p:nvPicPr>
        <p:blipFill>
          <a:blip r:embed="rId2">
            <a:extLst>
              <a:ext uri="{28A0092B-C50C-407E-A947-70E740481C1C}">
                <a14:useLocalDpi xmlns:a14="http://schemas.microsoft.com/office/drawing/2010/main" val="0"/>
              </a:ext>
            </a:extLst>
          </a:blip>
          <a:srcRect l="23110" r="34438"/>
          <a:stretch>
            <a:fillRect/>
          </a:stretch>
        </p:blipFill>
        <p:spPr>
          <a:xfrm>
            <a:off x="4379204" y="196802"/>
            <a:ext cx="4117796" cy="6464396"/>
          </a:xfrm>
          <a:prstGeom prst="rect">
            <a:avLst/>
          </a:prstGeom>
        </p:spPr>
      </p:pic>
      <p:sp>
        <p:nvSpPr>
          <p:cNvPr id="4" name="Rectangle 3">
            <a:extLst>
              <a:ext uri="{FF2B5EF4-FFF2-40B4-BE49-F238E27FC236}">
                <a16:creationId xmlns:a16="http://schemas.microsoft.com/office/drawing/2014/main" id="{E506AE3B-B33B-8433-B426-795AF75F90FD}"/>
              </a:ext>
            </a:extLst>
          </p:cNvPr>
          <p:cNvSpPr/>
          <p:nvPr/>
        </p:nvSpPr>
        <p:spPr>
          <a:xfrm>
            <a:off x="7379972" y="470677"/>
            <a:ext cx="4180115" cy="994788"/>
          </a:xfrm>
          <a:prstGeom prst="rect">
            <a:avLst/>
          </a:prstGeom>
          <a:solidFill>
            <a:srgbClr val="2110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7200" b="1" dirty="0"/>
          </a:p>
        </p:txBody>
      </p:sp>
      <p:sp>
        <p:nvSpPr>
          <p:cNvPr id="5" name="TextBox 4">
            <a:extLst>
              <a:ext uri="{FF2B5EF4-FFF2-40B4-BE49-F238E27FC236}">
                <a16:creationId xmlns:a16="http://schemas.microsoft.com/office/drawing/2014/main" id="{6A9D4162-6AA3-A24A-ADEB-EF8CE95BEF6C}"/>
              </a:ext>
            </a:extLst>
          </p:cNvPr>
          <p:cNvSpPr txBox="1"/>
          <p:nvPr/>
        </p:nvSpPr>
        <p:spPr>
          <a:xfrm>
            <a:off x="631913" y="1138960"/>
            <a:ext cx="2646561" cy="5324535"/>
          </a:xfrm>
          <a:prstGeom prst="rect">
            <a:avLst/>
          </a:prstGeom>
          <a:noFill/>
        </p:spPr>
        <p:txBody>
          <a:bodyPr wrap="square" rtlCol="0">
            <a:spAutoFit/>
          </a:bodyPr>
          <a:lstStyle/>
          <a:p>
            <a:pPr algn="just"/>
            <a:r>
              <a:rPr lang="en-CA" sz="2000" dirty="0">
                <a:solidFill>
                  <a:schemeClr val="bg1"/>
                </a:solidFill>
                <a:latin typeface="Barlow" pitchFamily="2" charset="77"/>
              </a:rPr>
              <a:t>This text should be replaced. This text should be replaced. This text should be replaced. This text should be replaced. This text should be replaced. This text should be replaced. This text should be replaced. This text should be replaced. This text should be replaced. This text should be replaced. This text should be replaced. </a:t>
            </a:r>
            <a:endParaRPr lang="en-US" sz="2000" dirty="0">
              <a:solidFill>
                <a:schemeClr val="bg1"/>
              </a:solidFill>
              <a:latin typeface="Barlow" pitchFamily="2" charset="77"/>
            </a:endParaRPr>
          </a:p>
        </p:txBody>
      </p:sp>
      <p:sp>
        <p:nvSpPr>
          <p:cNvPr id="6" name="TextBox 5">
            <a:extLst>
              <a:ext uri="{FF2B5EF4-FFF2-40B4-BE49-F238E27FC236}">
                <a16:creationId xmlns:a16="http://schemas.microsoft.com/office/drawing/2014/main" id="{708480D5-921F-DBF5-061C-D2060A1FC00F}"/>
              </a:ext>
            </a:extLst>
          </p:cNvPr>
          <p:cNvSpPr txBox="1"/>
          <p:nvPr/>
        </p:nvSpPr>
        <p:spPr>
          <a:xfrm>
            <a:off x="631913" y="470677"/>
            <a:ext cx="2914022" cy="584775"/>
          </a:xfrm>
          <a:prstGeom prst="rect">
            <a:avLst/>
          </a:prstGeom>
          <a:noFill/>
        </p:spPr>
        <p:txBody>
          <a:bodyPr wrap="square" rtlCol="0">
            <a:spAutoFit/>
          </a:bodyPr>
          <a:lstStyle/>
          <a:p>
            <a:pPr algn="just"/>
            <a:r>
              <a:rPr lang="en-CA" sz="3200" b="1" dirty="0">
                <a:solidFill>
                  <a:schemeClr val="bg1"/>
                </a:solidFill>
                <a:latin typeface="Barlow" pitchFamily="2" charset="77"/>
              </a:rPr>
              <a:t>TITLE</a:t>
            </a:r>
            <a:endParaRPr lang="en-US" sz="3200" b="1" dirty="0">
              <a:solidFill>
                <a:schemeClr val="bg1"/>
              </a:solidFill>
              <a:latin typeface="Barlow" pitchFamily="2" charset="77"/>
            </a:endParaRPr>
          </a:p>
        </p:txBody>
      </p:sp>
      <p:sp>
        <p:nvSpPr>
          <p:cNvPr id="7" name="TextBox 6">
            <a:extLst>
              <a:ext uri="{FF2B5EF4-FFF2-40B4-BE49-F238E27FC236}">
                <a16:creationId xmlns:a16="http://schemas.microsoft.com/office/drawing/2014/main" id="{0780C69C-1956-F89A-AB2E-5F3B8BEAA80A}"/>
              </a:ext>
            </a:extLst>
          </p:cNvPr>
          <p:cNvSpPr txBox="1"/>
          <p:nvPr/>
        </p:nvSpPr>
        <p:spPr>
          <a:xfrm>
            <a:off x="7576454" y="552572"/>
            <a:ext cx="3787149" cy="707886"/>
          </a:xfrm>
          <a:prstGeom prst="rect">
            <a:avLst/>
          </a:prstGeom>
          <a:noFill/>
        </p:spPr>
        <p:txBody>
          <a:bodyPr wrap="square" rtlCol="0">
            <a:spAutoFit/>
          </a:bodyPr>
          <a:lstStyle/>
          <a:p>
            <a:pPr algn="just"/>
            <a:r>
              <a:rPr lang="en-CA" sz="2000" dirty="0">
                <a:solidFill>
                  <a:schemeClr val="bg1"/>
                </a:solidFill>
                <a:latin typeface="Barlow" pitchFamily="2" charset="77"/>
              </a:rPr>
              <a:t>This text should be replaced. This text should be replaced. </a:t>
            </a:r>
            <a:endParaRPr lang="en-US" sz="2000" dirty="0">
              <a:solidFill>
                <a:schemeClr val="bg1"/>
              </a:solidFill>
              <a:latin typeface="Barlow" pitchFamily="2" charset="77"/>
            </a:endParaRPr>
          </a:p>
        </p:txBody>
      </p:sp>
      <p:sp>
        <p:nvSpPr>
          <p:cNvPr id="9" name="TextBox 8">
            <a:extLst>
              <a:ext uri="{FF2B5EF4-FFF2-40B4-BE49-F238E27FC236}">
                <a16:creationId xmlns:a16="http://schemas.microsoft.com/office/drawing/2014/main" id="{CDE0745B-77FC-0A03-3526-8715FBE52FBD}"/>
              </a:ext>
            </a:extLst>
          </p:cNvPr>
          <p:cNvSpPr txBox="1"/>
          <p:nvPr/>
        </p:nvSpPr>
        <p:spPr>
          <a:xfrm>
            <a:off x="8986345" y="1936142"/>
            <a:ext cx="2664288" cy="4401205"/>
          </a:xfrm>
          <a:prstGeom prst="rect">
            <a:avLst/>
          </a:prstGeom>
          <a:noFill/>
        </p:spPr>
        <p:txBody>
          <a:bodyPr wrap="square" rtlCol="0">
            <a:spAutoFit/>
          </a:bodyPr>
          <a:lstStyle/>
          <a:p>
            <a:pPr algn="just"/>
            <a:r>
              <a:rPr lang="en-CA" sz="2000" dirty="0">
                <a:latin typeface="Barlow" pitchFamily="2" charset="77"/>
              </a:rPr>
              <a:t>This text should be replaced. This text should be replaced. This text should be replaced. This text should be replaced. This text should be replaced. This text should be replaced. This text should be replaced. This text should be replaced. This text should be replaced.</a:t>
            </a:r>
            <a:endParaRPr lang="en-US" sz="2000" dirty="0">
              <a:latin typeface="Barlow" pitchFamily="2" charset="77"/>
            </a:endParaRPr>
          </a:p>
        </p:txBody>
      </p:sp>
    </p:spTree>
    <p:extLst>
      <p:ext uri="{BB962C8B-B14F-4D97-AF65-F5344CB8AC3E}">
        <p14:creationId xmlns:p14="http://schemas.microsoft.com/office/powerpoint/2010/main" val="42268742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127412-135C-0D9D-E9C5-B3A81B24063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C6E41C6-E11F-12AB-5547-741C1CE627D7}"/>
              </a:ext>
            </a:extLst>
          </p:cNvPr>
          <p:cNvSpPr/>
          <p:nvPr/>
        </p:nvSpPr>
        <p:spPr>
          <a:xfrm>
            <a:off x="7493876" y="0"/>
            <a:ext cx="4698124" cy="6858000"/>
          </a:xfrm>
          <a:prstGeom prst="rect">
            <a:avLst/>
          </a:prstGeom>
          <a:solidFill>
            <a:srgbClr val="2110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9E1FAFA-F69D-21BC-A589-C765CB3C5211}"/>
              </a:ext>
            </a:extLst>
          </p:cNvPr>
          <p:cNvSpPr/>
          <p:nvPr/>
        </p:nvSpPr>
        <p:spPr>
          <a:xfrm>
            <a:off x="0" y="-5152"/>
            <a:ext cx="404003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7200" b="1" dirty="0"/>
          </a:p>
        </p:txBody>
      </p:sp>
      <p:sp>
        <p:nvSpPr>
          <p:cNvPr id="5" name="TextBox 4">
            <a:extLst>
              <a:ext uri="{FF2B5EF4-FFF2-40B4-BE49-F238E27FC236}">
                <a16:creationId xmlns:a16="http://schemas.microsoft.com/office/drawing/2014/main" id="{2BE9062A-450A-1B70-B90B-74A180B05125}"/>
              </a:ext>
            </a:extLst>
          </p:cNvPr>
          <p:cNvSpPr txBox="1"/>
          <p:nvPr/>
        </p:nvSpPr>
        <p:spPr>
          <a:xfrm>
            <a:off x="594539" y="1027879"/>
            <a:ext cx="2914022" cy="5262979"/>
          </a:xfrm>
          <a:prstGeom prst="rect">
            <a:avLst/>
          </a:prstGeom>
          <a:noFill/>
        </p:spPr>
        <p:txBody>
          <a:bodyPr wrap="square" rtlCol="0">
            <a:spAutoFit/>
          </a:bodyPr>
          <a:lstStyle/>
          <a:p>
            <a:pPr algn="just"/>
            <a:r>
              <a:rPr lang="en-CA" sz="1600" dirty="0">
                <a:latin typeface="Barlow" pitchFamily="2" charset="77"/>
              </a:rPr>
              <a:t>This text should be replaced. This text should be replaced. This text should be replaced. This text should be replaced. This text should be replaced. This text should be replaced. This text should be replaced. This text should be replaced. This text should be replaced. This text should be replaced. This text should be replaced. This text should be replaced. This text should be replaced. This text should be replaced. This text should be replaced. This text should be replaced. This text should be replaced. This text should be replaced. This text should be replaced. This text should be replaced. This text should be replaced. </a:t>
            </a:r>
            <a:endParaRPr lang="en-US" sz="1600" dirty="0">
              <a:latin typeface="Barlow" pitchFamily="2" charset="77"/>
            </a:endParaRPr>
          </a:p>
        </p:txBody>
      </p:sp>
      <p:sp>
        <p:nvSpPr>
          <p:cNvPr id="11" name="TextBox 10">
            <a:extLst>
              <a:ext uri="{FF2B5EF4-FFF2-40B4-BE49-F238E27FC236}">
                <a16:creationId xmlns:a16="http://schemas.microsoft.com/office/drawing/2014/main" id="{A69D6687-8E8C-5992-3DF8-AB219B8F6975}"/>
              </a:ext>
            </a:extLst>
          </p:cNvPr>
          <p:cNvSpPr txBox="1"/>
          <p:nvPr/>
        </p:nvSpPr>
        <p:spPr>
          <a:xfrm>
            <a:off x="4845774" y="1027879"/>
            <a:ext cx="5606428" cy="1323439"/>
          </a:xfrm>
          <a:prstGeom prst="rect">
            <a:avLst/>
          </a:prstGeom>
          <a:noFill/>
        </p:spPr>
        <p:txBody>
          <a:bodyPr wrap="square" rtlCol="0">
            <a:spAutoFit/>
          </a:bodyPr>
          <a:lstStyle/>
          <a:p>
            <a:pPr algn="just"/>
            <a:r>
              <a:rPr lang="en-CA" sz="1600" dirty="0">
                <a:solidFill>
                  <a:schemeClr val="bg1"/>
                </a:solidFill>
                <a:latin typeface="Barlow" pitchFamily="2" charset="77"/>
              </a:rPr>
              <a:t>This text should be replaced. This text should be replaced. This text should be replaced. This text should be replaced. This text should be replaced. This text should be replaced. This text should be replaced. This text should be replaced. This text should be replaced.</a:t>
            </a:r>
            <a:endParaRPr lang="en-US" sz="1600" dirty="0">
              <a:solidFill>
                <a:schemeClr val="bg1"/>
              </a:solidFill>
              <a:latin typeface="Barlow" pitchFamily="2" charset="77"/>
            </a:endParaRPr>
          </a:p>
        </p:txBody>
      </p:sp>
      <p:sp>
        <p:nvSpPr>
          <p:cNvPr id="19" name="TextBox 18">
            <a:extLst>
              <a:ext uri="{FF2B5EF4-FFF2-40B4-BE49-F238E27FC236}">
                <a16:creationId xmlns:a16="http://schemas.microsoft.com/office/drawing/2014/main" id="{FFCEB11A-3860-C670-FFED-B82F7E458362}"/>
              </a:ext>
            </a:extLst>
          </p:cNvPr>
          <p:cNvSpPr txBox="1"/>
          <p:nvPr/>
        </p:nvSpPr>
        <p:spPr>
          <a:xfrm>
            <a:off x="4803733" y="347867"/>
            <a:ext cx="2914022" cy="584775"/>
          </a:xfrm>
          <a:prstGeom prst="rect">
            <a:avLst/>
          </a:prstGeom>
          <a:noFill/>
        </p:spPr>
        <p:txBody>
          <a:bodyPr wrap="square" rtlCol="0">
            <a:spAutoFit/>
          </a:bodyPr>
          <a:lstStyle/>
          <a:p>
            <a:pPr algn="just"/>
            <a:r>
              <a:rPr lang="en-CA" sz="3200" b="1" dirty="0">
                <a:solidFill>
                  <a:schemeClr val="bg1"/>
                </a:solidFill>
                <a:latin typeface="Barlow" pitchFamily="2" charset="77"/>
              </a:rPr>
              <a:t>TITLE</a:t>
            </a:r>
            <a:endParaRPr lang="en-US" sz="3200" b="1" dirty="0">
              <a:solidFill>
                <a:schemeClr val="bg1"/>
              </a:solidFill>
              <a:latin typeface="Barlow" pitchFamily="2" charset="77"/>
            </a:endParaRPr>
          </a:p>
        </p:txBody>
      </p:sp>
      <p:pic>
        <p:nvPicPr>
          <p:cNvPr id="3" name="Picture 2">
            <a:extLst>
              <a:ext uri="{FF2B5EF4-FFF2-40B4-BE49-F238E27FC236}">
                <a16:creationId xmlns:a16="http://schemas.microsoft.com/office/drawing/2014/main" id="{39415BE2-E2B7-64CB-9647-4852A93A990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912335" y="2699265"/>
            <a:ext cx="5389223" cy="3591593"/>
          </a:xfrm>
          <a:prstGeom prst="rect">
            <a:avLst/>
          </a:prstGeom>
        </p:spPr>
      </p:pic>
    </p:spTree>
    <p:extLst>
      <p:ext uri="{BB962C8B-B14F-4D97-AF65-F5344CB8AC3E}">
        <p14:creationId xmlns:p14="http://schemas.microsoft.com/office/powerpoint/2010/main" val="21037941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D70FD15-04ED-E8AC-1FF7-E696A0F33FEB}"/>
              </a:ext>
            </a:extLst>
          </p:cNvPr>
          <p:cNvSpPr/>
          <p:nvPr/>
        </p:nvSpPr>
        <p:spPr>
          <a:xfrm>
            <a:off x="7493876" y="0"/>
            <a:ext cx="4698124" cy="6858000"/>
          </a:xfrm>
          <a:prstGeom prst="rect">
            <a:avLst/>
          </a:prstGeom>
          <a:solidFill>
            <a:srgbClr val="2110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93C8ED8-0EED-EFC4-A253-377D0961B941}"/>
              </a:ext>
            </a:extLst>
          </p:cNvPr>
          <p:cNvSpPr txBox="1"/>
          <p:nvPr/>
        </p:nvSpPr>
        <p:spPr>
          <a:xfrm>
            <a:off x="5088926" y="1642364"/>
            <a:ext cx="5606428" cy="4093428"/>
          </a:xfrm>
          <a:prstGeom prst="rect">
            <a:avLst/>
          </a:prstGeom>
          <a:noFill/>
        </p:spPr>
        <p:txBody>
          <a:bodyPr wrap="square" rtlCol="0">
            <a:spAutoFit/>
          </a:bodyPr>
          <a:lstStyle/>
          <a:p>
            <a:pPr algn="just"/>
            <a:r>
              <a:rPr lang="en-CA" sz="2000" dirty="0">
                <a:solidFill>
                  <a:schemeClr val="bg1"/>
                </a:solidFill>
                <a:latin typeface="Barlow" pitchFamily="2" charset="77"/>
              </a:rPr>
              <a:t>This text should be replaced. This text should be replaced. This text should be replaced. This text should be replaced. This text should be replaced. This text should be replaced. This text should be replaced. This text should be replaced. This text should be replaced.</a:t>
            </a:r>
          </a:p>
          <a:p>
            <a:pPr algn="just"/>
            <a:endParaRPr lang="en-US" sz="2000" dirty="0">
              <a:solidFill>
                <a:schemeClr val="bg1"/>
              </a:solidFill>
              <a:latin typeface="Barlow" pitchFamily="2" charset="77"/>
            </a:endParaRPr>
          </a:p>
          <a:p>
            <a:pPr algn="just"/>
            <a:r>
              <a:rPr lang="en-CA" sz="2000" dirty="0">
                <a:solidFill>
                  <a:schemeClr val="bg1"/>
                </a:solidFill>
                <a:latin typeface="Barlow" pitchFamily="2" charset="77"/>
              </a:rPr>
              <a:t>This text should be replaced. This text should be replaced. This text should be replaced. This text should be replaced. This text should be replaced. This text should be replaced. This text should be replaced. This text should be replaced. This text should be replaced. This text should be replaced.</a:t>
            </a:r>
            <a:endParaRPr lang="en-US" sz="2000" dirty="0">
              <a:solidFill>
                <a:schemeClr val="bg1"/>
              </a:solidFill>
              <a:latin typeface="Barlow" pitchFamily="2" charset="77"/>
            </a:endParaRPr>
          </a:p>
        </p:txBody>
      </p:sp>
      <p:sp>
        <p:nvSpPr>
          <p:cNvPr id="6" name="TextBox 5">
            <a:extLst>
              <a:ext uri="{FF2B5EF4-FFF2-40B4-BE49-F238E27FC236}">
                <a16:creationId xmlns:a16="http://schemas.microsoft.com/office/drawing/2014/main" id="{F37142CC-4093-D7EE-9B4B-784EB7789500}"/>
              </a:ext>
            </a:extLst>
          </p:cNvPr>
          <p:cNvSpPr txBox="1"/>
          <p:nvPr/>
        </p:nvSpPr>
        <p:spPr>
          <a:xfrm>
            <a:off x="5088926" y="920954"/>
            <a:ext cx="2914022" cy="584775"/>
          </a:xfrm>
          <a:prstGeom prst="rect">
            <a:avLst/>
          </a:prstGeom>
          <a:noFill/>
        </p:spPr>
        <p:txBody>
          <a:bodyPr wrap="square" rtlCol="0">
            <a:spAutoFit/>
          </a:bodyPr>
          <a:lstStyle/>
          <a:p>
            <a:pPr algn="just"/>
            <a:r>
              <a:rPr lang="en-CA" sz="3200" b="1" dirty="0">
                <a:solidFill>
                  <a:schemeClr val="bg1"/>
                </a:solidFill>
                <a:latin typeface="Barlow" pitchFamily="2" charset="77"/>
              </a:rPr>
              <a:t>TITLE</a:t>
            </a:r>
            <a:endParaRPr lang="en-US" sz="3200" b="1" dirty="0">
              <a:solidFill>
                <a:schemeClr val="bg1"/>
              </a:solidFill>
              <a:latin typeface="Barlow" pitchFamily="2" charset="77"/>
            </a:endParaRPr>
          </a:p>
        </p:txBody>
      </p:sp>
      <p:pic>
        <p:nvPicPr>
          <p:cNvPr id="4" name="Picture 3">
            <a:extLst>
              <a:ext uri="{FF2B5EF4-FFF2-40B4-BE49-F238E27FC236}">
                <a16:creationId xmlns:a16="http://schemas.microsoft.com/office/drawing/2014/main" id="{CB444C29-9E4F-AE6D-6927-FD10B00A77DF}"/>
              </a:ext>
            </a:extLst>
          </p:cNvPr>
          <p:cNvPicPr>
            <a:picLocks noChangeAspect="1"/>
          </p:cNvPicPr>
          <p:nvPr/>
        </p:nvPicPr>
        <p:blipFill>
          <a:blip r:embed="rId2">
            <a:extLst>
              <a:ext uri="{28A0092B-C50C-407E-A947-70E740481C1C}">
                <a14:useLocalDpi xmlns:a14="http://schemas.microsoft.com/office/drawing/2010/main" val="0"/>
              </a:ext>
            </a:extLst>
          </a:blip>
          <a:srcRect l="20925" r="34688"/>
          <a:stretch>
            <a:fillRect/>
          </a:stretch>
        </p:blipFill>
        <p:spPr>
          <a:xfrm>
            <a:off x="423250" y="466331"/>
            <a:ext cx="3946540" cy="5925338"/>
          </a:xfrm>
          <a:prstGeom prst="rect">
            <a:avLst/>
          </a:prstGeom>
        </p:spPr>
      </p:pic>
    </p:spTree>
    <p:extLst>
      <p:ext uri="{BB962C8B-B14F-4D97-AF65-F5344CB8AC3E}">
        <p14:creationId xmlns:p14="http://schemas.microsoft.com/office/powerpoint/2010/main" val="28135336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385266-F2F1-03CB-03A2-D8E946C642A5}"/>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CFF55866-38A4-ACDD-AB54-7876A3E2B3D2}"/>
              </a:ext>
            </a:extLst>
          </p:cNvPr>
          <p:cNvSpPr txBox="1"/>
          <p:nvPr/>
        </p:nvSpPr>
        <p:spPr>
          <a:xfrm>
            <a:off x="939509" y="1743559"/>
            <a:ext cx="5606428" cy="4093428"/>
          </a:xfrm>
          <a:prstGeom prst="rect">
            <a:avLst/>
          </a:prstGeom>
          <a:noFill/>
        </p:spPr>
        <p:txBody>
          <a:bodyPr wrap="square" rtlCol="0">
            <a:spAutoFit/>
          </a:bodyPr>
          <a:lstStyle/>
          <a:p>
            <a:pPr algn="just"/>
            <a:r>
              <a:rPr lang="en-CA" sz="2000" dirty="0">
                <a:solidFill>
                  <a:schemeClr val="bg1"/>
                </a:solidFill>
                <a:latin typeface="Barlow" pitchFamily="2" charset="77"/>
              </a:rPr>
              <a:t>This text should be replaced. This text should be replaced. This text should be replaced. This text should be replaced. This text should be replaced. This text should be replaced. This text should be replaced. This text should be replaced. This text should be replaced.</a:t>
            </a:r>
          </a:p>
          <a:p>
            <a:pPr algn="just"/>
            <a:endParaRPr lang="en-US" sz="2000" dirty="0">
              <a:solidFill>
                <a:schemeClr val="bg1"/>
              </a:solidFill>
              <a:latin typeface="Barlow" pitchFamily="2" charset="77"/>
            </a:endParaRPr>
          </a:p>
          <a:p>
            <a:pPr algn="just"/>
            <a:r>
              <a:rPr lang="en-CA" sz="2000" dirty="0">
                <a:solidFill>
                  <a:schemeClr val="bg1"/>
                </a:solidFill>
                <a:latin typeface="Barlow" pitchFamily="2" charset="77"/>
              </a:rPr>
              <a:t>This text should be replaced. This text should be replaced. This text should be replaced. This text should be replaced. This text should be replaced. This text should be replaced. This text should be replaced. This text should be replaced. This text should be replaced. This text should be replaced.</a:t>
            </a:r>
            <a:endParaRPr lang="en-US" sz="2000" dirty="0">
              <a:solidFill>
                <a:schemeClr val="bg1"/>
              </a:solidFill>
              <a:latin typeface="Barlow" pitchFamily="2" charset="77"/>
            </a:endParaRPr>
          </a:p>
        </p:txBody>
      </p:sp>
      <p:sp>
        <p:nvSpPr>
          <p:cNvPr id="6" name="TextBox 5">
            <a:extLst>
              <a:ext uri="{FF2B5EF4-FFF2-40B4-BE49-F238E27FC236}">
                <a16:creationId xmlns:a16="http://schemas.microsoft.com/office/drawing/2014/main" id="{6EF51EB0-C22D-A4DE-3A11-34C5A3BF426F}"/>
              </a:ext>
            </a:extLst>
          </p:cNvPr>
          <p:cNvSpPr txBox="1"/>
          <p:nvPr/>
        </p:nvSpPr>
        <p:spPr>
          <a:xfrm>
            <a:off x="939509" y="1021013"/>
            <a:ext cx="2914022" cy="584775"/>
          </a:xfrm>
          <a:prstGeom prst="rect">
            <a:avLst/>
          </a:prstGeom>
          <a:noFill/>
        </p:spPr>
        <p:txBody>
          <a:bodyPr wrap="square" rtlCol="0">
            <a:spAutoFit/>
          </a:bodyPr>
          <a:lstStyle/>
          <a:p>
            <a:pPr algn="just"/>
            <a:r>
              <a:rPr lang="en-CA" sz="3200" b="1" dirty="0">
                <a:solidFill>
                  <a:schemeClr val="bg1"/>
                </a:solidFill>
                <a:latin typeface="Barlow" pitchFamily="2" charset="77"/>
              </a:rPr>
              <a:t>TITLE</a:t>
            </a:r>
            <a:endParaRPr lang="en-US" sz="3200" b="1" dirty="0">
              <a:solidFill>
                <a:schemeClr val="bg1"/>
              </a:solidFill>
              <a:latin typeface="Barlow" pitchFamily="2" charset="77"/>
            </a:endParaRPr>
          </a:p>
        </p:txBody>
      </p:sp>
      <p:sp>
        <p:nvSpPr>
          <p:cNvPr id="2" name="Rectangle 1">
            <a:extLst>
              <a:ext uri="{FF2B5EF4-FFF2-40B4-BE49-F238E27FC236}">
                <a16:creationId xmlns:a16="http://schemas.microsoft.com/office/drawing/2014/main" id="{304AAE03-45FF-0666-F1F6-CC018F8361D5}"/>
              </a:ext>
            </a:extLst>
          </p:cNvPr>
          <p:cNvSpPr/>
          <p:nvPr/>
        </p:nvSpPr>
        <p:spPr>
          <a:xfrm>
            <a:off x="7493876" y="0"/>
            <a:ext cx="4698124" cy="6858000"/>
          </a:xfrm>
          <a:prstGeom prst="rect">
            <a:avLst/>
          </a:prstGeom>
          <a:solidFill>
            <a:srgbClr val="2110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12C1624-2DD2-A8E6-5722-CA2AB67FD15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746149" y="296697"/>
            <a:ext cx="4174981" cy="6264605"/>
          </a:xfrm>
          <a:prstGeom prst="rect">
            <a:avLst/>
          </a:prstGeom>
        </p:spPr>
      </p:pic>
    </p:spTree>
    <p:extLst>
      <p:ext uri="{BB962C8B-B14F-4D97-AF65-F5344CB8AC3E}">
        <p14:creationId xmlns:p14="http://schemas.microsoft.com/office/powerpoint/2010/main" val="40730409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CA3E22-3D47-207C-79A6-3FA9DEB543B6}"/>
              </a:ext>
            </a:extLst>
          </p:cNvPr>
          <p:cNvSpPr txBox="1"/>
          <p:nvPr/>
        </p:nvSpPr>
        <p:spPr>
          <a:xfrm>
            <a:off x="1572004" y="2134732"/>
            <a:ext cx="8787848" cy="3785652"/>
          </a:xfrm>
          <a:prstGeom prst="rect">
            <a:avLst/>
          </a:prstGeom>
          <a:noFill/>
        </p:spPr>
        <p:txBody>
          <a:bodyPr wrap="square" rtlCol="0">
            <a:spAutoFit/>
          </a:bodyPr>
          <a:lstStyle/>
          <a:p>
            <a:pPr algn="just"/>
            <a:r>
              <a:rPr lang="en-CA" sz="2000" dirty="0">
                <a:solidFill>
                  <a:schemeClr val="bg1"/>
                </a:solidFill>
                <a:latin typeface="Barlow" pitchFamily="2" charset="77"/>
              </a:rPr>
              <a:t>This text should be replaced. This text should be replaced. This text should be replaced. This text should be replaced. This text should be replaced. This text should be replaced. This text should be replaced. This text should be replaced. This text should be replaced. This text should be replaced. This text should be replaced. This text should be replaced.</a:t>
            </a:r>
          </a:p>
          <a:p>
            <a:pPr algn="just"/>
            <a:endParaRPr lang="en-CA" sz="2000" dirty="0">
              <a:solidFill>
                <a:schemeClr val="bg1"/>
              </a:solidFill>
              <a:latin typeface="Barlow" pitchFamily="2" charset="77"/>
            </a:endParaRPr>
          </a:p>
          <a:p>
            <a:pPr algn="just"/>
            <a:r>
              <a:rPr lang="en-CA" sz="2000" dirty="0">
                <a:solidFill>
                  <a:schemeClr val="bg1"/>
                </a:solidFill>
                <a:latin typeface="Barlow" pitchFamily="2" charset="77"/>
              </a:rPr>
              <a:t>This text should be replaced. This text should be replaced. This text should be replaced. This text should be replaced. This text should be replaced. This text should be replaced. This text should be replaced. This text should be replaced. This text should be replaced. This text should be replaced. This text should be replaced. This text should be replaced.</a:t>
            </a:r>
            <a:endParaRPr lang="en-US" sz="2000" dirty="0">
              <a:solidFill>
                <a:schemeClr val="bg1"/>
              </a:solidFill>
              <a:latin typeface="Barlow" pitchFamily="2" charset="77"/>
            </a:endParaRPr>
          </a:p>
          <a:p>
            <a:pPr algn="just"/>
            <a:endParaRPr lang="en-US" sz="2000" dirty="0">
              <a:solidFill>
                <a:schemeClr val="bg1"/>
              </a:solidFill>
              <a:latin typeface="Barlow" pitchFamily="2" charset="77"/>
            </a:endParaRPr>
          </a:p>
        </p:txBody>
      </p:sp>
      <p:sp>
        <p:nvSpPr>
          <p:cNvPr id="5" name="TextBox 4">
            <a:extLst>
              <a:ext uri="{FF2B5EF4-FFF2-40B4-BE49-F238E27FC236}">
                <a16:creationId xmlns:a16="http://schemas.microsoft.com/office/drawing/2014/main" id="{06759B82-3A5C-4AEA-FFC2-72E1E3FA7B66}"/>
              </a:ext>
            </a:extLst>
          </p:cNvPr>
          <p:cNvSpPr txBox="1"/>
          <p:nvPr/>
        </p:nvSpPr>
        <p:spPr>
          <a:xfrm>
            <a:off x="1572004" y="1413323"/>
            <a:ext cx="4567611" cy="602803"/>
          </a:xfrm>
          <a:prstGeom prst="rect">
            <a:avLst/>
          </a:prstGeom>
          <a:noFill/>
        </p:spPr>
        <p:txBody>
          <a:bodyPr wrap="square" rtlCol="0">
            <a:spAutoFit/>
          </a:bodyPr>
          <a:lstStyle/>
          <a:p>
            <a:pPr algn="just"/>
            <a:r>
              <a:rPr lang="en-CA" sz="3200" b="1" dirty="0">
                <a:solidFill>
                  <a:schemeClr val="bg1"/>
                </a:solidFill>
                <a:latin typeface="Barlow" pitchFamily="2" charset="77"/>
              </a:rPr>
              <a:t>TITLE</a:t>
            </a:r>
            <a:endParaRPr lang="en-US" sz="3200" b="1" dirty="0">
              <a:solidFill>
                <a:schemeClr val="bg1"/>
              </a:solidFill>
              <a:latin typeface="Barlow" pitchFamily="2" charset="77"/>
            </a:endParaRPr>
          </a:p>
        </p:txBody>
      </p:sp>
    </p:spTree>
    <p:extLst>
      <p:ext uri="{BB962C8B-B14F-4D97-AF65-F5344CB8AC3E}">
        <p14:creationId xmlns:p14="http://schemas.microsoft.com/office/powerpoint/2010/main" val="3519296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4821</TotalTime>
  <Words>1190</Words>
  <Application>Microsoft Macintosh PowerPoint</Application>
  <PresentationFormat>Widescreen</PresentationFormat>
  <Paragraphs>65</Paragraphs>
  <Slides>13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Barlow</vt:lpstr>
      <vt:lpstr>Calibri</vt:lpstr>
      <vt:lpstr>Calibri Light</vt:lpstr>
      <vt:lpstr>SPIonic</vt:lpstr>
      <vt:lpstr>Times New Roman</vt:lpstr>
      <vt:lpstr>Office Theme</vt:lpstr>
      <vt:lpstr>ww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Tyndale University College &amp; Seminary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Tracey Mori</dc:creator>
  <cp:lastModifiedBy>Bridget Brain</cp:lastModifiedBy>
  <cp:revision>10</cp:revision>
  <dcterms:created xsi:type="dcterms:W3CDTF">2020-06-11T17:34:36Z</dcterms:created>
  <dcterms:modified xsi:type="dcterms:W3CDTF">2025-06-26T15:22:24Z</dcterms:modified>
</cp:coreProperties>
</file>